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_rels/slideLayout36.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41.xml.rels" ContentType="application/vnd.openxmlformats-package.relationships+xml"/>
  <Override PartName="/ppt/slideLayouts/_rels/slideLayout10.xml.rels" ContentType="application/vnd.openxmlformats-package.relationships+xml"/>
  <Override PartName="/ppt/slideLayouts/_rels/slideLayout44.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6.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46.xml.rels" ContentType="application/vnd.openxmlformats-package.relationships+xml"/>
  <Override PartName="/ppt/slideLayouts/_rels/slideLayout43.xml.rels" ContentType="application/vnd.openxmlformats-package.relationships+xml"/>
  <Override PartName="/ppt/slideLayouts/_rels/slideLayout48.xml.rels" ContentType="application/vnd.openxmlformats-package.relationships+xml"/>
  <Override PartName="/ppt/slideLayouts/_rels/slideLayout14.xml.rels" ContentType="application/vnd.openxmlformats-package.relationships+xml"/>
  <Override PartName="/ppt/slideLayouts/_rels/slideLayout11.xml.rels" ContentType="application/vnd.openxmlformats-package.relationships+xml"/>
  <Override PartName="/ppt/slideLayouts/_rels/slideLayout45.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42.xml.rels" ContentType="application/vnd.openxmlformats-package.relationships+xml"/>
  <Override PartName="/ppt/slideLayouts/_rels/slideLayout6.xml.rels" ContentType="application/vnd.openxmlformats-package.relationships+xml"/>
  <Override PartName="/ppt/slideLayouts/_rels/slideLayout28.xml.rels" ContentType="application/vnd.openxmlformats-package.relationships+xml"/>
  <Override PartName="/ppt/slideLayouts/_rels/slideLayout5.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19.xml.rels" ContentType="application/vnd.openxmlformats-package.relationships+xml"/>
  <Override PartName="/ppt/slideLayouts/_rels/slideLayout4.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17.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slideLayout4.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45.xml" ContentType="application/vnd.openxmlformats-officedocument.presentationml.slideLayout+xml"/>
  <Override PartName="/ppt/slideLayouts/slideLayout48.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4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47.xml" ContentType="application/vnd.openxmlformats-officedocument.presentationml.slideLayout+xml"/>
  <Override PartName="/ppt/slideLayouts/slideLayout10.xml" ContentType="application/vnd.openxmlformats-officedocument.presentationml.slideLayout+xml"/>
  <Override PartName="/ppt/slideLayouts/slideLayout4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37.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s/_rels/slide1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0080625" cy="7559675"/>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C4DE3C0-C244-4B0A-9C34-828951800706}" type="slidenum">
              <a:t>&lt;#&gt;</a:t>
            </a:fld>
          </a:p>
        </p:txBody>
      </p:sp>
      <p:sp>
        <p:nvSpPr>
          <p:cNvPr id="4" name="PlaceHolder 3"/>
          <p:cNvSpPr>
            <a:spLocks noGrp="1"/>
          </p:cNvSpPr>
          <p:nvPr>
            <p:ph type="dt" idx="3"/>
          </p:nvPr>
        </p:nvSpPr>
        <p:spPr/>
        <p:txBody>
          <a:bodyPr/>
          <a:p>
            <a:r>
              <a:rPr lang="hr-H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28" name="PlaceHolder 2"/>
          <p:cNvSpPr>
            <a:spLocks noGrp="1"/>
          </p:cNvSpPr>
          <p:nvPr>
            <p:ph/>
          </p:nvPr>
        </p:nvSpPr>
        <p:spPr>
          <a:xfrm>
            <a:off x="504000" y="176868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29" name="PlaceHolder 3"/>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077A762-BDD0-4A04-A2FD-86146D273F2F}" type="slidenum">
              <a:t>&lt;#&gt;</a:t>
            </a:fld>
          </a:p>
        </p:txBody>
      </p:sp>
      <p:sp>
        <p:nvSpPr>
          <p:cNvPr id="7" name="PlaceHolder 6"/>
          <p:cNvSpPr>
            <a:spLocks noGrp="1"/>
          </p:cNvSpPr>
          <p:nvPr>
            <p:ph type="dt" idx="3"/>
          </p:nvPr>
        </p:nvSpPr>
        <p:spPr/>
        <p:txBody>
          <a:bodyPr/>
          <a:p>
            <a:r>
              <a:rPr lang="hr-H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1"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2"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3"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4" name="PlaceHolder 5"/>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4F0B806-8D7E-4D51-B0DD-5D7F8C820EB3}" type="slidenum">
              <a:t>&lt;#&gt;</a:t>
            </a:fld>
          </a:p>
        </p:txBody>
      </p:sp>
      <p:sp>
        <p:nvSpPr>
          <p:cNvPr id="9" name="PlaceHolder 8"/>
          <p:cNvSpPr>
            <a:spLocks noGrp="1"/>
          </p:cNvSpPr>
          <p:nvPr>
            <p:ph type="dt" idx="3"/>
          </p:nvPr>
        </p:nvSpPr>
        <p:spPr/>
        <p:txBody>
          <a:bodyPr/>
          <a:p>
            <a:r>
              <a:rPr lang="hr-H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6" name="PlaceHolder 2"/>
          <p:cNvSpPr>
            <a:spLocks noGrp="1"/>
          </p:cNvSpPr>
          <p:nvPr>
            <p:ph/>
          </p:nvPr>
        </p:nvSpPr>
        <p:spPr>
          <a:xfrm>
            <a:off x="50400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7" name="PlaceHolder 3"/>
          <p:cNvSpPr>
            <a:spLocks noGrp="1"/>
          </p:cNvSpPr>
          <p:nvPr>
            <p:ph/>
          </p:nvPr>
        </p:nvSpPr>
        <p:spPr>
          <a:xfrm>
            <a:off x="357156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8" name="PlaceHolder 4"/>
          <p:cNvSpPr>
            <a:spLocks noGrp="1"/>
          </p:cNvSpPr>
          <p:nvPr>
            <p:ph/>
          </p:nvPr>
        </p:nvSpPr>
        <p:spPr>
          <a:xfrm>
            <a:off x="663912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39" name="PlaceHolder 5"/>
          <p:cNvSpPr>
            <a:spLocks noGrp="1"/>
          </p:cNvSpPr>
          <p:nvPr>
            <p:ph/>
          </p:nvPr>
        </p:nvSpPr>
        <p:spPr>
          <a:xfrm>
            <a:off x="50400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0" name="PlaceHolder 6"/>
          <p:cNvSpPr>
            <a:spLocks noGrp="1"/>
          </p:cNvSpPr>
          <p:nvPr>
            <p:ph/>
          </p:nvPr>
        </p:nvSpPr>
        <p:spPr>
          <a:xfrm>
            <a:off x="357156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1" name="PlaceHolder 7"/>
          <p:cNvSpPr>
            <a:spLocks noGrp="1"/>
          </p:cNvSpPr>
          <p:nvPr>
            <p:ph/>
          </p:nvPr>
        </p:nvSpPr>
        <p:spPr>
          <a:xfrm>
            <a:off x="663912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7980A0A-BF83-409A-BCF0-54A87B951576}" type="slidenum">
              <a:t>&lt;#&gt;</a:t>
            </a:fld>
          </a:p>
        </p:txBody>
      </p:sp>
      <p:sp>
        <p:nvSpPr>
          <p:cNvPr id="11" name="PlaceHolder 10"/>
          <p:cNvSpPr>
            <a:spLocks noGrp="1"/>
          </p:cNvSpPr>
          <p:nvPr>
            <p:ph type="dt" idx="3"/>
          </p:nvPr>
        </p:nvSpPr>
        <p:spPr/>
        <p:txBody>
          <a:bodyPr/>
          <a:p>
            <a:r>
              <a:rPr lang="hr-H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E7018BE-87C7-4C88-B0BD-0967FCC5FA21}" type="slidenum">
              <a:t>&lt;#&gt;</a:t>
            </a:fld>
          </a:p>
        </p:txBody>
      </p:sp>
      <p:sp>
        <p:nvSpPr>
          <p:cNvPr id="4" name="PlaceHolder 3"/>
          <p:cNvSpPr>
            <a:spLocks noGrp="1"/>
          </p:cNvSpPr>
          <p:nvPr>
            <p:ph type="dt" idx="6"/>
          </p:nvPr>
        </p:nvSpPr>
        <p:spPr/>
        <p:txBody>
          <a:bodyPr/>
          <a:p>
            <a:r>
              <a:rPr lang="hr-H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49" name="PlaceHolder 2"/>
          <p:cNvSpPr>
            <a:spLocks noGrp="1"/>
          </p:cNvSpPr>
          <p:nvPr>
            <p:ph type="subTitle"/>
          </p:nvPr>
        </p:nvSpPr>
        <p:spPr>
          <a:xfrm>
            <a:off x="504000" y="1768680"/>
            <a:ext cx="9072000" cy="4384080"/>
          </a:xfrm>
          <a:prstGeom prst="rect">
            <a:avLst/>
          </a:prstGeom>
          <a:noFill/>
          <a:ln w="0">
            <a:noFill/>
          </a:ln>
        </p:spPr>
        <p:txBody>
          <a:bodyPr lIns="0" rIns="0" tIns="0" bIns="0" anchor="ctr">
            <a:noAutofit/>
          </a:bodyPr>
          <a:p>
            <a:pPr indent="0" algn="ctr">
              <a:buNone/>
            </a:pPr>
            <a:endParaRPr b="0" lang="hr-H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67FAC62-E0BC-4F5B-B8BA-F92E44C13344}" type="slidenum">
              <a:t>&lt;#&gt;</a:t>
            </a:fld>
          </a:p>
        </p:txBody>
      </p:sp>
      <p:sp>
        <p:nvSpPr>
          <p:cNvPr id="6" name="PlaceHolder 5"/>
          <p:cNvSpPr>
            <a:spLocks noGrp="1"/>
          </p:cNvSpPr>
          <p:nvPr>
            <p:ph type="dt" idx="6"/>
          </p:nvPr>
        </p:nvSpPr>
        <p:spPr/>
        <p:txBody>
          <a:bodyPr/>
          <a:p>
            <a:r>
              <a:rPr lang="hr-H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51" name="PlaceHolder 2"/>
          <p:cNvSpPr>
            <a:spLocks noGrp="1"/>
          </p:cNvSpPr>
          <p:nvPr>
            <p:ph/>
          </p:nvPr>
        </p:nvSpPr>
        <p:spPr>
          <a:xfrm>
            <a:off x="504000" y="1768680"/>
            <a:ext cx="907200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5194772-100A-4DF6-9B2C-3D8EEF9EBC78}" type="slidenum">
              <a:t>&lt;#&gt;</a:t>
            </a:fld>
          </a:p>
        </p:txBody>
      </p:sp>
      <p:sp>
        <p:nvSpPr>
          <p:cNvPr id="6" name="PlaceHolder 5"/>
          <p:cNvSpPr>
            <a:spLocks noGrp="1"/>
          </p:cNvSpPr>
          <p:nvPr>
            <p:ph type="dt" idx="6"/>
          </p:nvPr>
        </p:nvSpPr>
        <p:spPr/>
        <p:txBody>
          <a:bodyPr/>
          <a:p>
            <a:r>
              <a:rPr lang="hr-H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53"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4"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E23F5E7-4438-4F2C-9F85-78180030E4C0}" type="slidenum">
              <a:t>&lt;#&gt;</a:t>
            </a:fld>
          </a:p>
        </p:txBody>
      </p:sp>
      <p:sp>
        <p:nvSpPr>
          <p:cNvPr id="7" name="PlaceHolder 6"/>
          <p:cNvSpPr>
            <a:spLocks noGrp="1"/>
          </p:cNvSpPr>
          <p:nvPr>
            <p:ph type="dt" idx="6"/>
          </p:nvPr>
        </p:nvSpPr>
        <p:spPr/>
        <p:txBody>
          <a:bodyPr/>
          <a:p>
            <a:r>
              <a:rPr lang="hr-H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058F6F5-65DD-48D2-8603-A0116402D0BE}" type="slidenum">
              <a:t>&lt;#&gt;</a:t>
            </a:fld>
          </a:p>
        </p:txBody>
      </p:sp>
      <p:sp>
        <p:nvSpPr>
          <p:cNvPr id="5" name="PlaceHolder 4"/>
          <p:cNvSpPr>
            <a:spLocks noGrp="1"/>
          </p:cNvSpPr>
          <p:nvPr>
            <p:ph type="dt" idx="6"/>
          </p:nvPr>
        </p:nvSpPr>
        <p:spPr/>
        <p:txBody>
          <a:bodyPr/>
          <a:p>
            <a:r>
              <a:rPr lang="hr-H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9072000" cy="5850360"/>
          </a:xfrm>
          <a:prstGeom prst="rect">
            <a:avLst/>
          </a:prstGeom>
          <a:noFill/>
          <a:ln w="0">
            <a:noFill/>
          </a:ln>
        </p:spPr>
        <p:txBody>
          <a:bodyPr lIns="0" rIns="0" tIns="0" bIns="0" anchor="ctr">
            <a:noAutofit/>
          </a:bodyPr>
          <a:p>
            <a:pPr algn="ctr"/>
            <a:endParaRPr b="0" lang="hr-H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2653D9D-08F4-4FAD-8CDD-263ADC0BAD55}" type="slidenum">
              <a:t>&lt;#&gt;</a:t>
            </a:fld>
          </a:p>
        </p:txBody>
      </p:sp>
      <p:sp>
        <p:nvSpPr>
          <p:cNvPr id="5" name="PlaceHolder 4"/>
          <p:cNvSpPr>
            <a:spLocks noGrp="1"/>
          </p:cNvSpPr>
          <p:nvPr>
            <p:ph type="dt" idx="6"/>
          </p:nvPr>
        </p:nvSpPr>
        <p:spPr/>
        <p:txBody>
          <a:bodyPr/>
          <a:p>
            <a:r>
              <a:rPr lang="hr-H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58"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9"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0"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D6C71D5-87F2-4911-9C52-95F408927506}" type="slidenum">
              <a:t>&lt;#&gt;</a:t>
            </a:fld>
          </a:p>
        </p:txBody>
      </p:sp>
      <p:sp>
        <p:nvSpPr>
          <p:cNvPr id="8" name="PlaceHolder 7"/>
          <p:cNvSpPr>
            <a:spLocks noGrp="1"/>
          </p:cNvSpPr>
          <p:nvPr>
            <p:ph type="dt" idx="6"/>
          </p:nvPr>
        </p:nvSpPr>
        <p:spPr/>
        <p:txBody>
          <a:bodyPr/>
          <a:p>
            <a:r>
              <a:rPr lang="hr-H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7" name="PlaceHolder 2"/>
          <p:cNvSpPr>
            <a:spLocks noGrp="1"/>
          </p:cNvSpPr>
          <p:nvPr>
            <p:ph type="subTitle"/>
          </p:nvPr>
        </p:nvSpPr>
        <p:spPr>
          <a:xfrm>
            <a:off x="504000" y="1768680"/>
            <a:ext cx="9072000" cy="4384080"/>
          </a:xfrm>
          <a:prstGeom prst="rect">
            <a:avLst/>
          </a:prstGeom>
          <a:noFill/>
          <a:ln w="0">
            <a:noFill/>
          </a:ln>
        </p:spPr>
        <p:txBody>
          <a:bodyPr lIns="0" rIns="0" tIns="0" bIns="0" anchor="ctr">
            <a:noAutofit/>
          </a:bodyPr>
          <a:p>
            <a:pPr indent="0" algn="ctr">
              <a:buNone/>
            </a:pPr>
            <a:endParaRPr b="0" lang="hr-H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DD4B49D-96EF-4279-8DBE-EB537998C6E5}" type="slidenum">
              <a:t>&lt;#&gt;</a:t>
            </a:fld>
          </a:p>
        </p:txBody>
      </p:sp>
      <p:sp>
        <p:nvSpPr>
          <p:cNvPr id="6" name="PlaceHolder 5"/>
          <p:cNvSpPr>
            <a:spLocks noGrp="1"/>
          </p:cNvSpPr>
          <p:nvPr>
            <p:ph type="dt" idx="3"/>
          </p:nvPr>
        </p:nvSpPr>
        <p:spPr/>
        <p:txBody>
          <a:bodyPr/>
          <a:p>
            <a:r>
              <a:rPr lang="hr-H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62"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3"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4" name="PlaceHolder 4"/>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44218FB-5551-4668-85A7-AC24E86C09E6}" type="slidenum">
              <a:t>&lt;#&gt;</a:t>
            </a:fld>
          </a:p>
        </p:txBody>
      </p:sp>
      <p:sp>
        <p:nvSpPr>
          <p:cNvPr id="8" name="PlaceHolder 7"/>
          <p:cNvSpPr>
            <a:spLocks noGrp="1"/>
          </p:cNvSpPr>
          <p:nvPr>
            <p:ph type="dt" idx="6"/>
          </p:nvPr>
        </p:nvSpPr>
        <p:spPr/>
        <p:txBody>
          <a:bodyPr/>
          <a:p>
            <a:r>
              <a:rPr lang="hr-H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66"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7"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8" name="PlaceHolder 4"/>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740C538-E9D3-4EC7-86A3-CBE755E7C402}" type="slidenum">
              <a:t>&lt;#&gt;</a:t>
            </a:fld>
          </a:p>
        </p:txBody>
      </p:sp>
      <p:sp>
        <p:nvSpPr>
          <p:cNvPr id="8" name="PlaceHolder 7"/>
          <p:cNvSpPr>
            <a:spLocks noGrp="1"/>
          </p:cNvSpPr>
          <p:nvPr>
            <p:ph type="dt" idx="6"/>
          </p:nvPr>
        </p:nvSpPr>
        <p:spPr/>
        <p:txBody>
          <a:bodyPr/>
          <a:p>
            <a:r>
              <a:rPr lang="hr-H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70" name="PlaceHolder 2"/>
          <p:cNvSpPr>
            <a:spLocks noGrp="1"/>
          </p:cNvSpPr>
          <p:nvPr>
            <p:ph/>
          </p:nvPr>
        </p:nvSpPr>
        <p:spPr>
          <a:xfrm>
            <a:off x="504000" y="176868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1" name="PlaceHolder 3"/>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CFA4B13-0EB0-4B5A-8160-721BEB0243A6}" type="slidenum">
              <a:t>&lt;#&gt;</a:t>
            </a:fld>
          </a:p>
        </p:txBody>
      </p:sp>
      <p:sp>
        <p:nvSpPr>
          <p:cNvPr id="7" name="PlaceHolder 6"/>
          <p:cNvSpPr>
            <a:spLocks noGrp="1"/>
          </p:cNvSpPr>
          <p:nvPr>
            <p:ph type="dt" idx="6"/>
          </p:nvPr>
        </p:nvSpPr>
        <p:spPr/>
        <p:txBody>
          <a:bodyPr/>
          <a:p>
            <a:r>
              <a:rPr lang="hr-H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73"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4"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5"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6" name="PlaceHolder 5"/>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4197EEC-18C4-4EA9-A182-2902B06F0F0B}" type="slidenum">
              <a:t>&lt;#&gt;</a:t>
            </a:fld>
          </a:p>
        </p:txBody>
      </p:sp>
      <p:sp>
        <p:nvSpPr>
          <p:cNvPr id="9" name="PlaceHolder 8"/>
          <p:cNvSpPr>
            <a:spLocks noGrp="1"/>
          </p:cNvSpPr>
          <p:nvPr>
            <p:ph type="dt" idx="6"/>
          </p:nvPr>
        </p:nvSpPr>
        <p:spPr/>
        <p:txBody>
          <a:bodyPr/>
          <a:p>
            <a:r>
              <a:rPr lang="hr-H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78" name="PlaceHolder 2"/>
          <p:cNvSpPr>
            <a:spLocks noGrp="1"/>
          </p:cNvSpPr>
          <p:nvPr>
            <p:ph/>
          </p:nvPr>
        </p:nvSpPr>
        <p:spPr>
          <a:xfrm>
            <a:off x="50400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9" name="PlaceHolder 3"/>
          <p:cNvSpPr>
            <a:spLocks noGrp="1"/>
          </p:cNvSpPr>
          <p:nvPr>
            <p:ph/>
          </p:nvPr>
        </p:nvSpPr>
        <p:spPr>
          <a:xfrm>
            <a:off x="357156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80" name="PlaceHolder 4"/>
          <p:cNvSpPr>
            <a:spLocks noGrp="1"/>
          </p:cNvSpPr>
          <p:nvPr>
            <p:ph/>
          </p:nvPr>
        </p:nvSpPr>
        <p:spPr>
          <a:xfrm>
            <a:off x="663912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81" name="PlaceHolder 5"/>
          <p:cNvSpPr>
            <a:spLocks noGrp="1"/>
          </p:cNvSpPr>
          <p:nvPr>
            <p:ph/>
          </p:nvPr>
        </p:nvSpPr>
        <p:spPr>
          <a:xfrm>
            <a:off x="50400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82" name="PlaceHolder 6"/>
          <p:cNvSpPr>
            <a:spLocks noGrp="1"/>
          </p:cNvSpPr>
          <p:nvPr>
            <p:ph/>
          </p:nvPr>
        </p:nvSpPr>
        <p:spPr>
          <a:xfrm>
            <a:off x="357156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83" name="PlaceHolder 7"/>
          <p:cNvSpPr>
            <a:spLocks noGrp="1"/>
          </p:cNvSpPr>
          <p:nvPr>
            <p:ph/>
          </p:nvPr>
        </p:nvSpPr>
        <p:spPr>
          <a:xfrm>
            <a:off x="663912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68F61A3-B00F-4152-8869-451B864C08A5}" type="slidenum">
              <a:t>&lt;#&gt;</a:t>
            </a:fld>
          </a:p>
        </p:txBody>
      </p:sp>
      <p:sp>
        <p:nvSpPr>
          <p:cNvPr id="11" name="PlaceHolder 10"/>
          <p:cNvSpPr>
            <a:spLocks noGrp="1"/>
          </p:cNvSpPr>
          <p:nvPr>
            <p:ph type="dt" idx="6"/>
          </p:nvPr>
        </p:nvSpPr>
        <p:spPr/>
        <p:txBody>
          <a:bodyPr/>
          <a:p>
            <a:r>
              <a:rPr lang="hr-H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2A875A55-F2A6-48CF-8088-F34D449BC0E7}" type="slidenum">
              <a:t>&lt;#&gt;</a:t>
            </a:fld>
          </a:p>
        </p:txBody>
      </p:sp>
      <p:sp>
        <p:nvSpPr>
          <p:cNvPr id="4" name="PlaceHolder 3"/>
          <p:cNvSpPr>
            <a:spLocks noGrp="1"/>
          </p:cNvSpPr>
          <p:nvPr>
            <p:ph type="dt" idx="9"/>
          </p:nvPr>
        </p:nvSpPr>
        <p:spPr/>
        <p:txBody>
          <a:bodyPr/>
          <a:p>
            <a:r>
              <a:rPr lang="hr-H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91" name="PlaceHolder 2"/>
          <p:cNvSpPr>
            <a:spLocks noGrp="1"/>
          </p:cNvSpPr>
          <p:nvPr>
            <p:ph type="subTitle"/>
          </p:nvPr>
        </p:nvSpPr>
        <p:spPr>
          <a:xfrm>
            <a:off x="504000" y="1768680"/>
            <a:ext cx="9072000" cy="4384080"/>
          </a:xfrm>
          <a:prstGeom prst="rect">
            <a:avLst/>
          </a:prstGeom>
          <a:noFill/>
          <a:ln w="0">
            <a:noFill/>
          </a:ln>
        </p:spPr>
        <p:txBody>
          <a:bodyPr lIns="0" rIns="0" tIns="0" bIns="0" anchor="ctr">
            <a:noAutofit/>
          </a:bodyPr>
          <a:p>
            <a:pPr indent="0" algn="ctr">
              <a:buNone/>
            </a:pPr>
            <a:endParaRPr b="0" lang="hr-H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C3FD84B-75EF-4375-9CAF-CB8B39A8CABF}" type="slidenum">
              <a:t>&lt;#&gt;</a:t>
            </a:fld>
          </a:p>
        </p:txBody>
      </p:sp>
      <p:sp>
        <p:nvSpPr>
          <p:cNvPr id="6" name="PlaceHolder 5"/>
          <p:cNvSpPr>
            <a:spLocks noGrp="1"/>
          </p:cNvSpPr>
          <p:nvPr>
            <p:ph type="dt" idx="9"/>
          </p:nvPr>
        </p:nvSpPr>
        <p:spPr/>
        <p:txBody>
          <a:bodyPr/>
          <a:p>
            <a:r>
              <a:rPr lang="hr-H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93" name="PlaceHolder 2"/>
          <p:cNvSpPr>
            <a:spLocks noGrp="1"/>
          </p:cNvSpPr>
          <p:nvPr>
            <p:ph/>
          </p:nvPr>
        </p:nvSpPr>
        <p:spPr>
          <a:xfrm>
            <a:off x="504000" y="1768680"/>
            <a:ext cx="907200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09148F7-90EA-43CA-A12B-6823BFF946DD}" type="slidenum">
              <a:t>&lt;#&gt;</a:t>
            </a:fld>
          </a:p>
        </p:txBody>
      </p:sp>
      <p:sp>
        <p:nvSpPr>
          <p:cNvPr id="6" name="PlaceHolder 5"/>
          <p:cNvSpPr>
            <a:spLocks noGrp="1"/>
          </p:cNvSpPr>
          <p:nvPr>
            <p:ph type="dt" idx="9"/>
          </p:nvPr>
        </p:nvSpPr>
        <p:spPr/>
        <p:txBody>
          <a:bodyPr/>
          <a:p>
            <a:r>
              <a:rPr lang="hr-H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95"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96"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54BEA3F-4964-4C1C-AA4A-07112FB2C2FC}" type="slidenum">
              <a:t>&lt;#&gt;</a:t>
            </a:fld>
          </a:p>
        </p:txBody>
      </p:sp>
      <p:sp>
        <p:nvSpPr>
          <p:cNvPr id="7" name="PlaceHolder 6"/>
          <p:cNvSpPr>
            <a:spLocks noGrp="1"/>
          </p:cNvSpPr>
          <p:nvPr>
            <p:ph type="dt" idx="9"/>
          </p:nvPr>
        </p:nvSpPr>
        <p:spPr/>
        <p:txBody>
          <a:bodyPr/>
          <a:p>
            <a:r>
              <a:rPr lang="hr-H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88773DE-3111-430F-92F6-EEE7FB2A9D46}" type="slidenum">
              <a:t>&lt;#&gt;</a:t>
            </a:fld>
          </a:p>
        </p:txBody>
      </p:sp>
      <p:sp>
        <p:nvSpPr>
          <p:cNvPr id="5" name="PlaceHolder 4"/>
          <p:cNvSpPr>
            <a:spLocks noGrp="1"/>
          </p:cNvSpPr>
          <p:nvPr>
            <p:ph type="dt" idx="9"/>
          </p:nvPr>
        </p:nvSpPr>
        <p:spPr/>
        <p:txBody>
          <a:bodyPr/>
          <a:p>
            <a:r>
              <a:rPr lang="hr-H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9" name="PlaceHolder 2"/>
          <p:cNvSpPr>
            <a:spLocks noGrp="1"/>
          </p:cNvSpPr>
          <p:nvPr>
            <p:ph/>
          </p:nvPr>
        </p:nvSpPr>
        <p:spPr>
          <a:xfrm>
            <a:off x="504000" y="1768680"/>
            <a:ext cx="907200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92A1DFD-DE61-487A-A658-AB7A813DF063}" type="slidenum">
              <a:t>&lt;#&gt;</a:t>
            </a:fld>
          </a:p>
        </p:txBody>
      </p:sp>
      <p:sp>
        <p:nvSpPr>
          <p:cNvPr id="6" name="PlaceHolder 5"/>
          <p:cNvSpPr>
            <a:spLocks noGrp="1"/>
          </p:cNvSpPr>
          <p:nvPr>
            <p:ph type="dt" idx="3"/>
          </p:nvPr>
        </p:nvSpPr>
        <p:spPr/>
        <p:txBody>
          <a:bodyPr/>
          <a:p>
            <a:r>
              <a:rPr lang="hr-H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9072000" cy="5850360"/>
          </a:xfrm>
          <a:prstGeom prst="rect">
            <a:avLst/>
          </a:prstGeom>
          <a:noFill/>
          <a:ln w="0">
            <a:noFill/>
          </a:ln>
        </p:spPr>
        <p:txBody>
          <a:bodyPr lIns="0" rIns="0" tIns="0" bIns="0" anchor="ctr">
            <a:noAutofit/>
          </a:bodyPr>
          <a:p>
            <a:pPr algn="ctr"/>
            <a:endParaRPr b="0" lang="hr-H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3624ECE-FC5B-41AA-A9DB-B21B05D07AD5}" type="slidenum">
              <a:t>&lt;#&gt;</a:t>
            </a:fld>
          </a:p>
        </p:txBody>
      </p:sp>
      <p:sp>
        <p:nvSpPr>
          <p:cNvPr id="5" name="PlaceHolder 4"/>
          <p:cNvSpPr>
            <a:spLocks noGrp="1"/>
          </p:cNvSpPr>
          <p:nvPr>
            <p:ph type="dt" idx="9"/>
          </p:nvPr>
        </p:nvSpPr>
        <p:spPr/>
        <p:txBody>
          <a:bodyPr/>
          <a:p>
            <a:r>
              <a:rPr lang="hr-H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00"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01"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02"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34B42AA-1760-4915-ACB8-EE8884529C06}" type="slidenum">
              <a:t>&lt;#&gt;</a:t>
            </a:fld>
          </a:p>
        </p:txBody>
      </p:sp>
      <p:sp>
        <p:nvSpPr>
          <p:cNvPr id="8" name="PlaceHolder 7"/>
          <p:cNvSpPr>
            <a:spLocks noGrp="1"/>
          </p:cNvSpPr>
          <p:nvPr>
            <p:ph type="dt" idx="9"/>
          </p:nvPr>
        </p:nvSpPr>
        <p:spPr/>
        <p:txBody>
          <a:bodyPr/>
          <a:p>
            <a:r>
              <a:rPr lang="hr-H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04"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05"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06" name="PlaceHolder 4"/>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9FFB80F-6BE3-4E80-BEB6-389F3D8A5AC0}" type="slidenum">
              <a:t>&lt;#&gt;</a:t>
            </a:fld>
          </a:p>
        </p:txBody>
      </p:sp>
      <p:sp>
        <p:nvSpPr>
          <p:cNvPr id="8" name="PlaceHolder 7"/>
          <p:cNvSpPr>
            <a:spLocks noGrp="1"/>
          </p:cNvSpPr>
          <p:nvPr>
            <p:ph type="dt" idx="9"/>
          </p:nvPr>
        </p:nvSpPr>
        <p:spPr/>
        <p:txBody>
          <a:bodyPr/>
          <a:p>
            <a:r>
              <a:rPr lang="hr-H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08"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09"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10" name="PlaceHolder 4"/>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B4A7398-A561-4150-A39D-687F0BA34815}" type="slidenum">
              <a:t>&lt;#&gt;</a:t>
            </a:fld>
          </a:p>
        </p:txBody>
      </p:sp>
      <p:sp>
        <p:nvSpPr>
          <p:cNvPr id="8" name="PlaceHolder 7"/>
          <p:cNvSpPr>
            <a:spLocks noGrp="1"/>
          </p:cNvSpPr>
          <p:nvPr>
            <p:ph type="dt" idx="9"/>
          </p:nvPr>
        </p:nvSpPr>
        <p:spPr/>
        <p:txBody>
          <a:bodyPr/>
          <a:p>
            <a:r>
              <a:rPr lang="hr-H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12" name="PlaceHolder 2"/>
          <p:cNvSpPr>
            <a:spLocks noGrp="1"/>
          </p:cNvSpPr>
          <p:nvPr>
            <p:ph/>
          </p:nvPr>
        </p:nvSpPr>
        <p:spPr>
          <a:xfrm>
            <a:off x="504000" y="176868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13" name="PlaceHolder 3"/>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8081F6E-08B6-457B-8CF4-65FC550E05F2}" type="slidenum">
              <a:t>&lt;#&gt;</a:t>
            </a:fld>
          </a:p>
        </p:txBody>
      </p:sp>
      <p:sp>
        <p:nvSpPr>
          <p:cNvPr id="7" name="PlaceHolder 6"/>
          <p:cNvSpPr>
            <a:spLocks noGrp="1"/>
          </p:cNvSpPr>
          <p:nvPr>
            <p:ph type="dt" idx="9"/>
          </p:nvPr>
        </p:nvSpPr>
        <p:spPr/>
        <p:txBody>
          <a:bodyPr/>
          <a:p>
            <a:r>
              <a:rPr lang="hr-H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15"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16"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17"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18" name="PlaceHolder 5"/>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2EE3555-EA3C-4A00-8322-40CBB5178748}" type="slidenum">
              <a:t>&lt;#&gt;</a:t>
            </a:fld>
          </a:p>
        </p:txBody>
      </p:sp>
      <p:sp>
        <p:nvSpPr>
          <p:cNvPr id="9" name="PlaceHolder 8"/>
          <p:cNvSpPr>
            <a:spLocks noGrp="1"/>
          </p:cNvSpPr>
          <p:nvPr>
            <p:ph type="dt" idx="9"/>
          </p:nvPr>
        </p:nvSpPr>
        <p:spPr/>
        <p:txBody>
          <a:bodyPr/>
          <a:p>
            <a:r>
              <a:rPr lang="hr-H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20" name="PlaceHolder 2"/>
          <p:cNvSpPr>
            <a:spLocks noGrp="1"/>
          </p:cNvSpPr>
          <p:nvPr>
            <p:ph/>
          </p:nvPr>
        </p:nvSpPr>
        <p:spPr>
          <a:xfrm>
            <a:off x="50400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1" name="PlaceHolder 3"/>
          <p:cNvSpPr>
            <a:spLocks noGrp="1"/>
          </p:cNvSpPr>
          <p:nvPr>
            <p:ph/>
          </p:nvPr>
        </p:nvSpPr>
        <p:spPr>
          <a:xfrm>
            <a:off x="357156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2" name="PlaceHolder 4"/>
          <p:cNvSpPr>
            <a:spLocks noGrp="1"/>
          </p:cNvSpPr>
          <p:nvPr>
            <p:ph/>
          </p:nvPr>
        </p:nvSpPr>
        <p:spPr>
          <a:xfrm>
            <a:off x="663912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3" name="PlaceHolder 5"/>
          <p:cNvSpPr>
            <a:spLocks noGrp="1"/>
          </p:cNvSpPr>
          <p:nvPr>
            <p:ph/>
          </p:nvPr>
        </p:nvSpPr>
        <p:spPr>
          <a:xfrm>
            <a:off x="50400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4" name="PlaceHolder 6"/>
          <p:cNvSpPr>
            <a:spLocks noGrp="1"/>
          </p:cNvSpPr>
          <p:nvPr>
            <p:ph/>
          </p:nvPr>
        </p:nvSpPr>
        <p:spPr>
          <a:xfrm>
            <a:off x="357156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5" name="PlaceHolder 7"/>
          <p:cNvSpPr>
            <a:spLocks noGrp="1"/>
          </p:cNvSpPr>
          <p:nvPr>
            <p:ph/>
          </p:nvPr>
        </p:nvSpPr>
        <p:spPr>
          <a:xfrm>
            <a:off x="663912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F4661E15-3205-4F17-8E92-C964BB2EF8EF}" type="slidenum">
              <a:t>&lt;#&gt;</a:t>
            </a:fld>
          </a:p>
        </p:txBody>
      </p:sp>
      <p:sp>
        <p:nvSpPr>
          <p:cNvPr id="11" name="PlaceHolder 10"/>
          <p:cNvSpPr>
            <a:spLocks noGrp="1"/>
          </p:cNvSpPr>
          <p:nvPr>
            <p:ph type="dt" idx="9"/>
          </p:nvPr>
        </p:nvSpPr>
        <p:spPr/>
        <p:txBody>
          <a:bodyPr/>
          <a:p>
            <a:r>
              <a:rPr lang="hr-H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740FEB79-8D8D-4D5B-B31C-2147C9D51221}" type="slidenum">
              <a:t>&lt;#&gt;</a:t>
            </a:fld>
          </a:p>
        </p:txBody>
      </p:sp>
      <p:sp>
        <p:nvSpPr>
          <p:cNvPr id="4" name="PlaceHolder 3"/>
          <p:cNvSpPr>
            <a:spLocks noGrp="1"/>
          </p:cNvSpPr>
          <p:nvPr>
            <p:ph type="dt" idx="12"/>
          </p:nvPr>
        </p:nvSpPr>
        <p:spPr/>
        <p:txBody>
          <a:bodyPr/>
          <a:p>
            <a:r>
              <a:rPr lang="hr-H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34" name="PlaceHolder 2"/>
          <p:cNvSpPr>
            <a:spLocks noGrp="1"/>
          </p:cNvSpPr>
          <p:nvPr>
            <p:ph type="subTitle"/>
          </p:nvPr>
        </p:nvSpPr>
        <p:spPr>
          <a:xfrm>
            <a:off x="504000" y="1768680"/>
            <a:ext cx="9072000" cy="4384080"/>
          </a:xfrm>
          <a:prstGeom prst="rect">
            <a:avLst/>
          </a:prstGeom>
          <a:noFill/>
          <a:ln w="0">
            <a:noFill/>
          </a:ln>
        </p:spPr>
        <p:txBody>
          <a:bodyPr lIns="0" rIns="0" tIns="0" bIns="0" anchor="ctr">
            <a:noAutofit/>
          </a:bodyPr>
          <a:p>
            <a:pPr indent="0" algn="ctr">
              <a:buNone/>
            </a:pPr>
            <a:endParaRPr b="0" lang="hr-H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AF57E444-05EC-4C23-AB55-FDDEF0224634}" type="slidenum">
              <a:t>&lt;#&gt;</a:t>
            </a:fld>
          </a:p>
        </p:txBody>
      </p:sp>
      <p:sp>
        <p:nvSpPr>
          <p:cNvPr id="6" name="PlaceHolder 5"/>
          <p:cNvSpPr>
            <a:spLocks noGrp="1"/>
          </p:cNvSpPr>
          <p:nvPr>
            <p:ph type="dt" idx="12"/>
          </p:nvPr>
        </p:nvSpPr>
        <p:spPr/>
        <p:txBody>
          <a:bodyPr/>
          <a:p>
            <a:r>
              <a:rPr lang="hr-H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36" name="PlaceHolder 2"/>
          <p:cNvSpPr>
            <a:spLocks noGrp="1"/>
          </p:cNvSpPr>
          <p:nvPr>
            <p:ph/>
          </p:nvPr>
        </p:nvSpPr>
        <p:spPr>
          <a:xfrm>
            <a:off x="504000" y="1768680"/>
            <a:ext cx="907200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B8969A4F-E6A2-4E07-8563-8964F3DE4049}" type="slidenum">
              <a:t>&lt;#&gt;</a:t>
            </a:fld>
          </a:p>
        </p:txBody>
      </p:sp>
      <p:sp>
        <p:nvSpPr>
          <p:cNvPr id="6" name="PlaceHolder 5"/>
          <p:cNvSpPr>
            <a:spLocks noGrp="1"/>
          </p:cNvSpPr>
          <p:nvPr>
            <p:ph type="dt" idx="12"/>
          </p:nvPr>
        </p:nvSpPr>
        <p:spPr/>
        <p:txBody>
          <a:bodyPr/>
          <a:p>
            <a:r>
              <a:rPr lang="hr-H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1"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2"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01D5EE0-5FDF-4E68-8C64-FFB80EAED0B9}" type="slidenum">
              <a:t>&lt;#&gt;</a:t>
            </a:fld>
          </a:p>
        </p:txBody>
      </p:sp>
      <p:sp>
        <p:nvSpPr>
          <p:cNvPr id="7" name="PlaceHolder 6"/>
          <p:cNvSpPr>
            <a:spLocks noGrp="1"/>
          </p:cNvSpPr>
          <p:nvPr>
            <p:ph type="dt" idx="3"/>
          </p:nvPr>
        </p:nvSpPr>
        <p:spPr/>
        <p:txBody>
          <a:bodyPr/>
          <a:p>
            <a:r>
              <a:rPr lang="hr-H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38"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39"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A5C16C54-B0D9-47AC-87AB-7E05575D2AFE}" type="slidenum">
              <a:t>&lt;#&gt;</a:t>
            </a:fld>
          </a:p>
        </p:txBody>
      </p:sp>
      <p:sp>
        <p:nvSpPr>
          <p:cNvPr id="7" name="PlaceHolder 6"/>
          <p:cNvSpPr>
            <a:spLocks noGrp="1"/>
          </p:cNvSpPr>
          <p:nvPr>
            <p:ph type="dt" idx="12"/>
          </p:nvPr>
        </p:nvSpPr>
        <p:spPr/>
        <p:txBody>
          <a:bodyPr/>
          <a:p>
            <a:r>
              <a:rPr lang="hr-H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45D5E611-7BAE-46EE-9813-7EB43564C166}" type="slidenum">
              <a:t>&lt;#&gt;</a:t>
            </a:fld>
          </a:p>
        </p:txBody>
      </p:sp>
      <p:sp>
        <p:nvSpPr>
          <p:cNvPr id="5" name="PlaceHolder 4"/>
          <p:cNvSpPr>
            <a:spLocks noGrp="1"/>
          </p:cNvSpPr>
          <p:nvPr>
            <p:ph type="dt" idx="12"/>
          </p:nvPr>
        </p:nvSpPr>
        <p:spPr/>
        <p:txBody>
          <a:bodyPr/>
          <a:p>
            <a:r>
              <a:rPr lang="hr-H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504000" y="301320"/>
            <a:ext cx="9072000" cy="5850360"/>
          </a:xfrm>
          <a:prstGeom prst="rect">
            <a:avLst/>
          </a:prstGeom>
          <a:noFill/>
          <a:ln w="0">
            <a:noFill/>
          </a:ln>
        </p:spPr>
        <p:txBody>
          <a:bodyPr lIns="0" rIns="0" tIns="0" bIns="0" anchor="ctr">
            <a:noAutofit/>
          </a:bodyPr>
          <a:p>
            <a:pPr algn="ctr"/>
            <a:endParaRPr b="0" lang="hr-HR"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71653824-352E-41E8-8175-AA0FF63DF161}" type="slidenum">
              <a:t>&lt;#&gt;</a:t>
            </a:fld>
          </a:p>
        </p:txBody>
      </p:sp>
      <p:sp>
        <p:nvSpPr>
          <p:cNvPr id="5" name="PlaceHolder 4"/>
          <p:cNvSpPr>
            <a:spLocks noGrp="1"/>
          </p:cNvSpPr>
          <p:nvPr>
            <p:ph type="dt" idx="12"/>
          </p:nvPr>
        </p:nvSpPr>
        <p:spPr/>
        <p:txBody>
          <a:bodyPr/>
          <a:p>
            <a:r>
              <a:rPr lang="hr-H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43"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44"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45"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7E0859A0-47DF-4D74-A64F-2526D0C4D38D}" type="slidenum">
              <a:t>&lt;#&gt;</a:t>
            </a:fld>
          </a:p>
        </p:txBody>
      </p:sp>
      <p:sp>
        <p:nvSpPr>
          <p:cNvPr id="8" name="PlaceHolder 7"/>
          <p:cNvSpPr>
            <a:spLocks noGrp="1"/>
          </p:cNvSpPr>
          <p:nvPr>
            <p:ph type="dt" idx="12"/>
          </p:nvPr>
        </p:nvSpPr>
        <p:spPr/>
        <p:txBody>
          <a:bodyPr/>
          <a:p>
            <a:r>
              <a:rPr lang="hr-H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47"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48"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49" name="PlaceHolder 4"/>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8C344C8-4F60-4B42-9CE9-E53716643A0B}" type="slidenum">
              <a:t>&lt;#&gt;</a:t>
            </a:fld>
          </a:p>
        </p:txBody>
      </p:sp>
      <p:sp>
        <p:nvSpPr>
          <p:cNvPr id="8" name="PlaceHolder 7"/>
          <p:cNvSpPr>
            <a:spLocks noGrp="1"/>
          </p:cNvSpPr>
          <p:nvPr>
            <p:ph type="dt" idx="12"/>
          </p:nvPr>
        </p:nvSpPr>
        <p:spPr/>
        <p:txBody>
          <a:bodyPr/>
          <a:p>
            <a:r>
              <a:rPr lang="hr-H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51"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52"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53" name="PlaceHolder 4"/>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5CE9AFF7-32D1-4048-BFD8-2B65B11BBEC1}" type="slidenum">
              <a:t>&lt;#&gt;</a:t>
            </a:fld>
          </a:p>
        </p:txBody>
      </p:sp>
      <p:sp>
        <p:nvSpPr>
          <p:cNvPr id="8" name="PlaceHolder 7"/>
          <p:cNvSpPr>
            <a:spLocks noGrp="1"/>
          </p:cNvSpPr>
          <p:nvPr>
            <p:ph type="dt" idx="12"/>
          </p:nvPr>
        </p:nvSpPr>
        <p:spPr/>
        <p:txBody>
          <a:bodyPr/>
          <a:p>
            <a:r>
              <a:rPr lang="hr-H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55" name="PlaceHolder 2"/>
          <p:cNvSpPr>
            <a:spLocks noGrp="1"/>
          </p:cNvSpPr>
          <p:nvPr>
            <p:ph/>
          </p:nvPr>
        </p:nvSpPr>
        <p:spPr>
          <a:xfrm>
            <a:off x="504000" y="176868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56" name="PlaceHolder 3"/>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BA348732-61CC-45AE-BFC2-2B1C65A606EE}" type="slidenum">
              <a:t>&lt;#&gt;</a:t>
            </a:fld>
          </a:p>
        </p:txBody>
      </p:sp>
      <p:sp>
        <p:nvSpPr>
          <p:cNvPr id="7" name="PlaceHolder 6"/>
          <p:cNvSpPr>
            <a:spLocks noGrp="1"/>
          </p:cNvSpPr>
          <p:nvPr>
            <p:ph type="dt" idx="12"/>
          </p:nvPr>
        </p:nvSpPr>
        <p:spPr/>
        <p:txBody>
          <a:bodyPr/>
          <a:p>
            <a:r>
              <a:rPr lang="hr-H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58"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59"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0"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1" name="PlaceHolder 5"/>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6E5CA829-0139-4569-8CFD-99C89D335B6C}" type="slidenum">
              <a:t>&lt;#&gt;</a:t>
            </a:fld>
          </a:p>
        </p:txBody>
      </p:sp>
      <p:sp>
        <p:nvSpPr>
          <p:cNvPr id="9" name="PlaceHolder 8"/>
          <p:cNvSpPr>
            <a:spLocks noGrp="1"/>
          </p:cNvSpPr>
          <p:nvPr>
            <p:ph type="dt" idx="12"/>
          </p:nvPr>
        </p:nvSpPr>
        <p:spPr/>
        <p:txBody>
          <a:bodyPr/>
          <a:p>
            <a:r>
              <a:rPr lang="hr-H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63" name="PlaceHolder 2"/>
          <p:cNvSpPr>
            <a:spLocks noGrp="1"/>
          </p:cNvSpPr>
          <p:nvPr>
            <p:ph/>
          </p:nvPr>
        </p:nvSpPr>
        <p:spPr>
          <a:xfrm>
            <a:off x="50400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4" name="PlaceHolder 3"/>
          <p:cNvSpPr>
            <a:spLocks noGrp="1"/>
          </p:cNvSpPr>
          <p:nvPr>
            <p:ph/>
          </p:nvPr>
        </p:nvSpPr>
        <p:spPr>
          <a:xfrm>
            <a:off x="357156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5" name="PlaceHolder 4"/>
          <p:cNvSpPr>
            <a:spLocks noGrp="1"/>
          </p:cNvSpPr>
          <p:nvPr>
            <p:ph/>
          </p:nvPr>
        </p:nvSpPr>
        <p:spPr>
          <a:xfrm>
            <a:off x="6639120" y="176868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6" name="PlaceHolder 5"/>
          <p:cNvSpPr>
            <a:spLocks noGrp="1"/>
          </p:cNvSpPr>
          <p:nvPr>
            <p:ph/>
          </p:nvPr>
        </p:nvSpPr>
        <p:spPr>
          <a:xfrm>
            <a:off x="50400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7" name="PlaceHolder 6"/>
          <p:cNvSpPr>
            <a:spLocks noGrp="1"/>
          </p:cNvSpPr>
          <p:nvPr>
            <p:ph/>
          </p:nvPr>
        </p:nvSpPr>
        <p:spPr>
          <a:xfrm>
            <a:off x="357156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68" name="PlaceHolder 7"/>
          <p:cNvSpPr>
            <a:spLocks noGrp="1"/>
          </p:cNvSpPr>
          <p:nvPr>
            <p:ph/>
          </p:nvPr>
        </p:nvSpPr>
        <p:spPr>
          <a:xfrm>
            <a:off x="6639120" y="4058640"/>
            <a:ext cx="292104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ABA01042-79C8-4A26-A34A-A4CF21E72C0F}" type="slidenum">
              <a:t>&lt;#&gt;</a:t>
            </a:fld>
          </a:p>
        </p:txBody>
      </p:sp>
      <p:sp>
        <p:nvSpPr>
          <p:cNvPr id="11" name="PlaceHolder 10"/>
          <p:cNvSpPr>
            <a:spLocks noGrp="1"/>
          </p:cNvSpPr>
          <p:nvPr>
            <p:ph type="dt" idx="12"/>
          </p:nvPr>
        </p:nvSpPr>
        <p:spPr/>
        <p:txBody>
          <a:bodyPr/>
          <a:p>
            <a:r>
              <a:rPr lang="hr-H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051C624-5CC1-4EDD-AC52-6C5084933E37}" type="slidenum">
              <a:t>&lt;#&gt;</a:t>
            </a:fld>
          </a:p>
        </p:txBody>
      </p:sp>
      <p:sp>
        <p:nvSpPr>
          <p:cNvPr id="5" name="PlaceHolder 4"/>
          <p:cNvSpPr>
            <a:spLocks noGrp="1"/>
          </p:cNvSpPr>
          <p:nvPr>
            <p:ph type="dt" idx="3"/>
          </p:nvPr>
        </p:nvSpPr>
        <p:spPr/>
        <p:txBody>
          <a:bodyPr/>
          <a:p>
            <a:r>
              <a:rPr lang="hr-H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a:noFill/>
          <a:ln w="0">
            <a:noFill/>
          </a:ln>
        </p:spPr>
        <p:txBody>
          <a:bodyPr lIns="0" rIns="0" tIns="0" bIns="0" anchor="ctr">
            <a:noAutofit/>
          </a:bodyPr>
          <a:p>
            <a:pPr algn="ctr"/>
            <a:endParaRPr b="0" lang="hr-H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1C9CD26-89BF-4874-9422-2D3B1FA02703}" type="slidenum">
              <a:t>&lt;#&gt;</a:t>
            </a:fld>
          </a:p>
        </p:txBody>
      </p:sp>
      <p:sp>
        <p:nvSpPr>
          <p:cNvPr id="5" name="PlaceHolder 4"/>
          <p:cNvSpPr>
            <a:spLocks noGrp="1"/>
          </p:cNvSpPr>
          <p:nvPr>
            <p:ph type="dt" idx="3"/>
          </p:nvPr>
        </p:nvSpPr>
        <p:spPr/>
        <p:txBody>
          <a:bodyPr/>
          <a:p>
            <a:r>
              <a:rPr lang="hr-H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16"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7" name="PlaceHolder 3"/>
          <p:cNvSpPr>
            <a:spLocks noGrp="1"/>
          </p:cNvSpPr>
          <p:nvPr>
            <p:ph/>
          </p:nvPr>
        </p:nvSpPr>
        <p:spPr>
          <a:xfrm>
            <a:off x="515268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18" name="PlaceHolder 4"/>
          <p:cNvSpPr>
            <a:spLocks noGrp="1"/>
          </p:cNvSpPr>
          <p:nvPr>
            <p:ph/>
          </p:nvPr>
        </p:nvSpPr>
        <p:spPr>
          <a:xfrm>
            <a:off x="50400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CED7ADC-8A1A-40A8-B6CD-FA298131E79D}" type="slidenum">
              <a:t>&lt;#&gt;</a:t>
            </a:fld>
          </a:p>
        </p:txBody>
      </p:sp>
      <p:sp>
        <p:nvSpPr>
          <p:cNvPr id="8" name="PlaceHolder 7"/>
          <p:cNvSpPr>
            <a:spLocks noGrp="1"/>
          </p:cNvSpPr>
          <p:nvPr>
            <p:ph type="dt" idx="3"/>
          </p:nvPr>
        </p:nvSpPr>
        <p:spPr/>
        <p:txBody>
          <a:bodyPr/>
          <a:p>
            <a:r>
              <a:rPr lang="hr-H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20" name="PlaceHolder 2"/>
          <p:cNvSpPr>
            <a:spLocks noGrp="1"/>
          </p:cNvSpPr>
          <p:nvPr>
            <p:ph/>
          </p:nvPr>
        </p:nvSpPr>
        <p:spPr>
          <a:xfrm>
            <a:off x="504000" y="1768680"/>
            <a:ext cx="4426920" cy="43840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21"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22" name="PlaceHolder 4"/>
          <p:cNvSpPr>
            <a:spLocks noGrp="1"/>
          </p:cNvSpPr>
          <p:nvPr>
            <p:ph/>
          </p:nvPr>
        </p:nvSpPr>
        <p:spPr>
          <a:xfrm>
            <a:off x="5152680" y="405864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861A819-6F43-41D9-B47D-E942023E8A93}" type="slidenum">
              <a:t>&lt;#&gt;</a:t>
            </a:fld>
          </a:p>
        </p:txBody>
      </p:sp>
      <p:sp>
        <p:nvSpPr>
          <p:cNvPr id="8" name="PlaceHolder 7"/>
          <p:cNvSpPr>
            <a:spLocks noGrp="1"/>
          </p:cNvSpPr>
          <p:nvPr>
            <p:ph type="dt" idx="3"/>
          </p:nvPr>
        </p:nvSpPr>
        <p:spPr/>
        <p:txBody>
          <a:bodyPr/>
          <a:p>
            <a:r>
              <a:rPr lang="hr-H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endParaRPr b="0" lang="hr-HR" sz="4400" spc="-1" strike="noStrike">
              <a:solidFill>
                <a:srgbClr val="000000"/>
              </a:solidFill>
              <a:latin typeface="Arial"/>
            </a:endParaRPr>
          </a:p>
        </p:txBody>
      </p:sp>
      <p:sp>
        <p:nvSpPr>
          <p:cNvPr id="24" name="PlaceHolder 2"/>
          <p:cNvSpPr>
            <a:spLocks noGrp="1"/>
          </p:cNvSpPr>
          <p:nvPr>
            <p:ph/>
          </p:nvPr>
        </p:nvSpPr>
        <p:spPr>
          <a:xfrm>
            <a:off x="50400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25" name="PlaceHolder 3"/>
          <p:cNvSpPr>
            <a:spLocks noGrp="1"/>
          </p:cNvSpPr>
          <p:nvPr>
            <p:ph/>
          </p:nvPr>
        </p:nvSpPr>
        <p:spPr>
          <a:xfrm>
            <a:off x="5152680" y="1768680"/>
            <a:ext cx="442692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26" name="PlaceHolder 4"/>
          <p:cNvSpPr>
            <a:spLocks noGrp="1"/>
          </p:cNvSpPr>
          <p:nvPr>
            <p:ph/>
          </p:nvPr>
        </p:nvSpPr>
        <p:spPr>
          <a:xfrm>
            <a:off x="504000" y="4058640"/>
            <a:ext cx="9072000" cy="2090880"/>
          </a:xfrm>
          <a:prstGeom prst="rect">
            <a:avLst/>
          </a:prstGeom>
          <a:noFill/>
          <a:ln w="0">
            <a:noFill/>
          </a:ln>
        </p:spPr>
        <p:txBody>
          <a:bodyPr lIns="0" rIns="0" tIns="0" bIns="0" anchor="t">
            <a:normAutofit/>
          </a:bodyPr>
          <a:p>
            <a:pPr indent="0">
              <a:spcBef>
                <a:spcPts val="1417"/>
              </a:spcBef>
              <a:buNone/>
            </a:pPr>
            <a:endParaRPr b="0" lang="hr-H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B97FFD0-FEDE-437D-A1C9-284C363FFE9C}" type="slidenum">
              <a:t>&lt;#&gt;</a:t>
            </a:fld>
          </a:p>
        </p:txBody>
      </p:sp>
      <p:sp>
        <p:nvSpPr>
          <p:cNvPr id="8" name="PlaceHolder 7"/>
          <p:cNvSpPr>
            <a:spLocks noGrp="1"/>
          </p:cNvSpPr>
          <p:nvPr>
            <p:ph type="dt" idx="3"/>
          </p:nvPr>
        </p:nvSpPr>
        <p:spPr/>
        <p:txBody>
          <a:bodyPr/>
          <a:p>
            <a:r>
              <a:rPr lang="hr-H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79280" cy="7559280"/>
          </a:xfrm>
          <a:prstGeom prst="rect">
            <a:avLst/>
          </a:prstGeom>
          <a:ln w="0">
            <a:noFill/>
          </a:ln>
        </p:spPr>
      </p:pic>
      <p:sp>
        <p:nvSpPr>
          <p:cNvPr id="1" name="PlaceHolder 1"/>
          <p:cNvSpPr>
            <a:spLocks noGrp="1"/>
          </p:cNvSpPr>
          <p:nvPr>
            <p:ph type="ftr" idx="1"/>
          </p:nvPr>
        </p:nvSpPr>
        <p:spPr>
          <a:xfrm>
            <a:off x="3447000" y="6887160"/>
            <a:ext cx="3194280" cy="520560"/>
          </a:xfrm>
          <a:prstGeom prst="rect">
            <a:avLst/>
          </a:prstGeom>
          <a:noFill/>
          <a:ln w="0">
            <a:noFill/>
          </a:ln>
        </p:spPr>
        <p:txBody>
          <a:bodyPr lIns="0" rIns="0" tIns="0" bIns="0" anchor="t">
            <a:noAutofit/>
          </a:bodyPr>
          <a:lstStyle>
            <a:lvl1pPr indent="0" algn="ctr">
              <a:lnSpc>
                <a:spcPct val="100000"/>
              </a:lnSpc>
              <a:buNone/>
              <a:tabLst>
                <a:tab algn="l" pos="0"/>
              </a:tabLst>
              <a:defRPr b="0" lang="hr-HR" sz="1400" spc="-1" strike="noStrike">
                <a:solidFill>
                  <a:srgbClr val="000000"/>
                </a:solidFill>
                <a:latin typeface="Times New Roman"/>
              </a:defRPr>
            </a:lvl1pPr>
          </a:lstStyle>
          <a:p>
            <a:pPr indent="0" algn="ctr">
              <a:lnSpc>
                <a:spcPct val="100000"/>
              </a:lnSpc>
              <a:buNone/>
              <a:tabLst>
                <a:tab algn="l" pos="0"/>
              </a:tabLst>
            </a:pPr>
            <a:r>
              <a:rPr b="0" lang="hr-HR" sz="1400" spc="-1" strike="noStrike">
                <a:solidFill>
                  <a:srgbClr val="000000"/>
                </a:solidFill>
                <a:latin typeface="Times New Roman"/>
              </a:rPr>
              <a:t>&lt;footer&gt;</a:t>
            </a:r>
            <a:endParaRPr b="0" lang="hr-HR" sz="1400" spc="-1" strike="noStrike">
              <a:solidFill>
                <a:srgbClr val="000000"/>
              </a:solidFill>
              <a:latin typeface="Times New Roman"/>
            </a:endParaRPr>
          </a:p>
        </p:txBody>
      </p:sp>
      <p:sp>
        <p:nvSpPr>
          <p:cNvPr id="2" name="PlaceHolder 2"/>
          <p:cNvSpPr>
            <a:spLocks noGrp="1"/>
          </p:cNvSpPr>
          <p:nvPr>
            <p:ph type="sldNum" idx="2"/>
          </p:nvPr>
        </p:nvSpPr>
        <p:spPr>
          <a:xfrm>
            <a:off x="7226640" y="6887160"/>
            <a:ext cx="2347560" cy="520560"/>
          </a:xfrm>
          <a:prstGeom prst="rect">
            <a:avLst/>
          </a:prstGeom>
          <a:noFill/>
          <a:ln w="0">
            <a:noFill/>
          </a:ln>
        </p:spPr>
        <p:txBody>
          <a:bodyPr lIns="0" rIns="0" tIns="0" bIns="0" anchor="t">
            <a:noAutofit/>
          </a:bodyPr>
          <a:lstStyle>
            <a:lvl1pPr indent="0" algn="r">
              <a:lnSpc>
                <a:spcPct val="100000"/>
              </a:lnSpc>
              <a:buNone/>
              <a:tabLst>
                <a:tab algn="l" pos="0"/>
              </a:tabLst>
              <a:defRPr b="0" lang="hr-HR" sz="1400" spc="-1" strike="noStrike">
                <a:solidFill>
                  <a:srgbClr val="000000"/>
                </a:solidFill>
                <a:latin typeface="Times New Roman"/>
              </a:defRPr>
            </a:lvl1pPr>
          </a:lstStyle>
          <a:p>
            <a:pPr indent="0" algn="r">
              <a:lnSpc>
                <a:spcPct val="100000"/>
              </a:lnSpc>
              <a:buNone/>
              <a:tabLst>
                <a:tab algn="l" pos="0"/>
              </a:tabLst>
            </a:pPr>
            <a:fld id="{F21E18BC-BB73-4587-9862-82D1977909B8}" type="slidenum">
              <a:rPr b="0" lang="hr-HR" sz="1400" spc="-1" strike="noStrike">
                <a:solidFill>
                  <a:srgbClr val="000000"/>
                </a:solidFill>
                <a:latin typeface="Times New Roman"/>
              </a:rPr>
              <a:t>&lt;number&gt;</a:t>
            </a:fld>
            <a:endParaRPr b="0" lang="hr-HR" sz="1400" spc="-1" strike="noStrike">
              <a:solidFill>
                <a:srgbClr val="000000"/>
              </a:solidFill>
              <a:latin typeface="Times New Roman"/>
            </a:endParaRPr>
          </a:p>
        </p:txBody>
      </p:sp>
      <p:sp>
        <p:nvSpPr>
          <p:cNvPr id="3" name="PlaceHolder 3"/>
          <p:cNvSpPr>
            <a:spLocks noGrp="1"/>
          </p:cNvSpPr>
          <p:nvPr>
            <p:ph type="dt" idx="3"/>
          </p:nvPr>
        </p:nvSpPr>
        <p:spPr>
          <a:xfrm>
            <a:off x="503640" y="6887160"/>
            <a:ext cx="2347560" cy="520560"/>
          </a:xfrm>
          <a:prstGeom prst="rect">
            <a:avLst/>
          </a:prstGeom>
          <a:noFill/>
          <a:ln w="0">
            <a:noFill/>
          </a:ln>
        </p:spPr>
        <p:txBody>
          <a:bodyPr lIns="0" rIns="0" tIns="0" bIns="0" anchor="t">
            <a:noAutofit/>
          </a:bodyPr>
          <a:lstStyle>
            <a:lvl1pPr indent="0">
              <a:buNone/>
              <a:defRPr b="0" lang="hr-HR" sz="1400" spc="-1" strike="noStrike">
                <a:solidFill>
                  <a:srgbClr val="000000"/>
                </a:solidFill>
                <a:latin typeface="Times New Roman"/>
              </a:defRPr>
            </a:lvl1pPr>
          </a:lstStyle>
          <a:p>
            <a:pPr indent="0">
              <a:buNone/>
            </a:pPr>
            <a:r>
              <a:rPr b="0" lang="hr-HR" sz="1400" spc="-1" strike="noStrike">
                <a:solidFill>
                  <a:srgbClr val="000000"/>
                </a:solidFill>
                <a:latin typeface="Times New Roman"/>
              </a:rPr>
              <a:t>&lt;date/time&gt;</a:t>
            </a:r>
            <a:endParaRPr b="0" lang="hr-HR" sz="1400" spc="-1" strike="noStrike">
              <a:solidFill>
                <a:srgbClr val="000000"/>
              </a:solidFill>
              <a:latin typeface="Times New Roman"/>
            </a:endParaRPr>
          </a:p>
        </p:txBody>
      </p:sp>
      <p:sp>
        <p:nvSpPr>
          <p:cNvPr id="4" name="PlaceHolder 4"/>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r>
              <a:rPr b="0" lang="hr-HR" sz="4400" spc="-1" strike="noStrike">
                <a:solidFill>
                  <a:srgbClr val="000000"/>
                </a:solidFill>
                <a:latin typeface="Arial"/>
              </a:rPr>
              <a:t>Click to edit the title text format</a:t>
            </a:r>
            <a:endParaRPr b="0" lang="hr-HR" sz="4400" spc="-1" strike="noStrike">
              <a:solidFill>
                <a:srgbClr val="000000"/>
              </a:solidFill>
              <a:latin typeface="Arial"/>
            </a:endParaRPr>
          </a:p>
        </p:txBody>
      </p:sp>
      <p:sp>
        <p:nvSpPr>
          <p:cNvPr id="5" name="PlaceHolder 5"/>
          <p:cNvSpPr>
            <a:spLocks noGrp="1"/>
          </p:cNvSpPr>
          <p:nvPr>
            <p:ph type="body"/>
          </p:nvPr>
        </p:nvSpPr>
        <p:spPr>
          <a:xfrm>
            <a:off x="504000" y="1768680"/>
            <a:ext cx="9072000" cy="4384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hr-HR" sz="3200" spc="-1" strike="noStrike">
                <a:solidFill>
                  <a:srgbClr val="000000"/>
                </a:solidFill>
                <a:latin typeface="Arial"/>
              </a:rPr>
              <a:t>Click to edit the outline text format</a:t>
            </a:r>
            <a:endParaRPr b="0" lang="hr-H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2800" spc="-1" strike="noStrike">
                <a:solidFill>
                  <a:srgbClr val="000000"/>
                </a:solidFill>
                <a:latin typeface="Arial"/>
              </a:rPr>
              <a:t>Second Outline Level</a:t>
            </a:r>
            <a:endParaRPr b="0" lang="hr-H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2400" spc="-1" strike="noStrike">
                <a:solidFill>
                  <a:srgbClr val="000000"/>
                </a:solidFill>
                <a:latin typeface="Arial"/>
              </a:rPr>
              <a:t>Third Outline Level</a:t>
            </a:r>
            <a:endParaRPr b="0" lang="hr-H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2000" spc="-1" strike="noStrike">
                <a:solidFill>
                  <a:srgbClr val="000000"/>
                </a:solidFill>
                <a:latin typeface="Arial"/>
              </a:rPr>
              <a:t>Fourth Outline Level</a:t>
            </a:r>
            <a:endParaRPr b="0" lang="hr-H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2000" spc="-1" strike="noStrike">
                <a:solidFill>
                  <a:srgbClr val="000000"/>
                </a:solidFill>
                <a:latin typeface="Arial"/>
              </a:rPr>
              <a:t>Fifth Outline Level</a:t>
            </a:r>
            <a:endParaRPr b="0" lang="hr-H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2000" spc="-1" strike="noStrike">
                <a:solidFill>
                  <a:srgbClr val="000000"/>
                </a:solidFill>
                <a:latin typeface="Arial"/>
              </a:rPr>
              <a:t>Sixth Outline Level</a:t>
            </a:r>
            <a:endParaRPr b="0" lang="hr-H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2000" spc="-1" strike="noStrike">
                <a:solidFill>
                  <a:srgbClr val="000000"/>
                </a:solidFill>
                <a:latin typeface="Arial"/>
              </a:rPr>
              <a:t>Seventh Outline Level</a:t>
            </a:r>
            <a:endParaRPr b="0" lang="hr-H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 descr=""/>
          <p:cNvPicPr/>
          <p:nvPr/>
        </p:nvPicPr>
        <p:blipFill>
          <a:blip r:embed="rId2"/>
          <a:stretch/>
        </p:blipFill>
        <p:spPr>
          <a:xfrm>
            <a:off x="0" y="-1440"/>
            <a:ext cx="10079280" cy="7560720"/>
          </a:xfrm>
          <a:prstGeom prst="rect">
            <a:avLst/>
          </a:prstGeom>
          <a:ln w="0">
            <a:noFill/>
          </a:ln>
        </p:spPr>
      </p:pic>
      <p:sp>
        <p:nvSpPr>
          <p:cNvPr id="43" name="PlaceHolder 1"/>
          <p:cNvSpPr>
            <a:spLocks noGrp="1"/>
          </p:cNvSpPr>
          <p:nvPr>
            <p:ph type="ftr" idx="4"/>
          </p:nvPr>
        </p:nvSpPr>
        <p:spPr>
          <a:xfrm>
            <a:off x="3447360" y="6887160"/>
            <a:ext cx="3194280" cy="520560"/>
          </a:xfrm>
          <a:prstGeom prst="rect">
            <a:avLst/>
          </a:prstGeom>
          <a:noFill/>
          <a:ln w="0">
            <a:noFill/>
          </a:ln>
        </p:spPr>
        <p:txBody>
          <a:bodyPr lIns="0" rIns="0" tIns="0" bIns="0" anchor="t">
            <a:noAutofit/>
          </a:bodyPr>
          <a:lstStyle>
            <a:lvl1pPr indent="0" algn="ctr">
              <a:lnSpc>
                <a:spcPct val="100000"/>
              </a:lnSpc>
              <a:buNone/>
              <a:tabLst>
                <a:tab algn="l" pos="0"/>
              </a:tabLst>
              <a:defRPr b="0" lang="hr-HR" sz="1400" spc="-1" strike="noStrike">
                <a:solidFill>
                  <a:srgbClr val="000000"/>
                </a:solidFill>
                <a:latin typeface="Times New Roman"/>
              </a:defRPr>
            </a:lvl1pPr>
          </a:lstStyle>
          <a:p>
            <a:pPr indent="0" algn="ctr">
              <a:lnSpc>
                <a:spcPct val="100000"/>
              </a:lnSpc>
              <a:buNone/>
              <a:tabLst>
                <a:tab algn="l" pos="0"/>
              </a:tabLst>
            </a:pPr>
            <a:r>
              <a:rPr b="0" lang="hr-HR" sz="1400" spc="-1" strike="noStrike">
                <a:solidFill>
                  <a:srgbClr val="000000"/>
                </a:solidFill>
                <a:latin typeface="Times New Roman"/>
              </a:rPr>
              <a:t>&lt;footer&gt;</a:t>
            </a:r>
            <a:endParaRPr b="0" lang="hr-HR" sz="1400" spc="-1" strike="noStrike">
              <a:solidFill>
                <a:srgbClr val="000000"/>
              </a:solidFill>
              <a:latin typeface="Times New Roman"/>
            </a:endParaRPr>
          </a:p>
        </p:txBody>
      </p:sp>
      <p:sp>
        <p:nvSpPr>
          <p:cNvPr id="44" name="PlaceHolder 2"/>
          <p:cNvSpPr>
            <a:spLocks noGrp="1"/>
          </p:cNvSpPr>
          <p:nvPr>
            <p:ph type="sldNum" idx="5"/>
          </p:nvPr>
        </p:nvSpPr>
        <p:spPr>
          <a:xfrm>
            <a:off x="7227000" y="6887160"/>
            <a:ext cx="2347560" cy="520560"/>
          </a:xfrm>
          <a:prstGeom prst="rect">
            <a:avLst/>
          </a:prstGeom>
          <a:noFill/>
          <a:ln w="0">
            <a:noFill/>
          </a:ln>
        </p:spPr>
        <p:txBody>
          <a:bodyPr lIns="0" rIns="0" tIns="0" bIns="0" anchor="t">
            <a:noAutofit/>
          </a:bodyPr>
          <a:lstStyle>
            <a:lvl1pPr indent="0" algn="r">
              <a:lnSpc>
                <a:spcPct val="100000"/>
              </a:lnSpc>
              <a:buNone/>
              <a:tabLst>
                <a:tab algn="l" pos="0"/>
              </a:tabLst>
              <a:defRPr b="0" lang="hr-HR" sz="1400" spc="-1" strike="noStrike">
                <a:solidFill>
                  <a:srgbClr val="000000"/>
                </a:solidFill>
                <a:latin typeface="Times New Roman"/>
              </a:defRPr>
            </a:lvl1pPr>
          </a:lstStyle>
          <a:p>
            <a:pPr indent="0" algn="r">
              <a:lnSpc>
                <a:spcPct val="100000"/>
              </a:lnSpc>
              <a:buNone/>
              <a:tabLst>
                <a:tab algn="l" pos="0"/>
              </a:tabLst>
            </a:pPr>
            <a:fld id="{9026A645-FE31-4634-8883-C0226EB4CC26}" type="slidenum">
              <a:rPr b="0" lang="hr-HR" sz="1400" spc="-1" strike="noStrike">
                <a:solidFill>
                  <a:srgbClr val="000000"/>
                </a:solidFill>
                <a:latin typeface="Times New Roman"/>
              </a:rPr>
              <a:t>&lt;number&gt;</a:t>
            </a:fld>
            <a:endParaRPr b="0" lang="hr-HR" sz="1400" spc="-1" strike="noStrike">
              <a:solidFill>
                <a:srgbClr val="000000"/>
              </a:solidFill>
              <a:latin typeface="Times New Roman"/>
            </a:endParaRPr>
          </a:p>
        </p:txBody>
      </p:sp>
      <p:sp>
        <p:nvSpPr>
          <p:cNvPr id="45" name="PlaceHolder 3"/>
          <p:cNvSpPr>
            <a:spLocks noGrp="1"/>
          </p:cNvSpPr>
          <p:nvPr>
            <p:ph type="dt" idx="6"/>
          </p:nvPr>
        </p:nvSpPr>
        <p:spPr>
          <a:xfrm>
            <a:off x="504000" y="6887160"/>
            <a:ext cx="2347560" cy="520560"/>
          </a:xfrm>
          <a:prstGeom prst="rect">
            <a:avLst/>
          </a:prstGeom>
          <a:noFill/>
          <a:ln w="0">
            <a:noFill/>
          </a:ln>
        </p:spPr>
        <p:txBody>
          <a:bodyPr lIns="0" rIns="0" tIns="0" bIns="0" anchor="t">
            <a:noAutofit/>
          </a:bodyPr>
          <a:lstStyle>
            <a:lvl1pPr indent="0">
              <a:buNone/>
              <a:defRPr b="0" lang="hr-HR" sz="1400" spc="-1" strike="noStrike">
                <a:solidFill>
                  <a:srgbClr val="000000"/>
                </a:solidFill>
                <a:latin typeface="Times New Roman"/>
              </a:defRPr>
            </a:lvl1pPr>
          </a:lstStyle>
          <a:p>
            <a:pPr indent="0">
              <a:buNone/>
            </a:pPr>
            <a:r>
              <a:rPr b="0" lang="hr-HR" sz="1400" spc="-1" strike="noStrike">
                <a:solidFill>
                  <a:srgbClr val="000000"/>
                </a:solidFill>
                <a:latin typeface="Times New Roman"/>
              </a:rPr>
              <a:t>&lt;date/time&gt;</a:t>
            </a:r>
            <a:endParaRPr b="0" lang="hr-HR" sz="1400" spc="-1" strike="noStrike">
              <a:solidFill>
                <a:srgbClr val="000000"/>
              </a:solidFill>
              <a:latin typeface="Times New Roman"/>
            </a:endParaRPr>
          </a:p>
        </p:txBody>
      </p:sp>
      <p:sp>
        <p:nvSpPr>
          <p:cNvPr id="46" name="PlaceHolder 4"/>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r>
              <a:rPr b="0" lang="hr-HR" sz="4400" spc="-1" strike="noStrike">
                <a:solidFill>
                  <a:srgbClr val="000000"/>
                </a:solidFill>
                <a:latin typeface="Arial"/>
              </a:rPr>
              <a:t>Click to edit the title text format</a:t>
            </a:r>
            <a:endParaRPr b="0" lang="hr-HR" sz="4400" spc="-1" strike="noStrike">
              <a:solidFill>
                <a:srgbClr val="000000"/>
              </a:solidFill>
              <a:latin typeface="Arial"/>
            </a:endParaRPr>
          </a:p>
        </p:txBody>
      </p:sp>
      <p:sp>
        <p:nvSpPr>
          <p:cNvPr id="47" name="PlaceHolder 5"/>
          <p:cNvSpPr>
            <a:spLocks noGrp="1"/>
          </p:cNvSpPr>
          <p:nvPr>
            <p:ph type="body"/>
          </p:nvPr>
        </p:nvSpPr>
        <p:spPr>
          <a:xfrm>
            <a:off x="504000" y="1768680"/>
            <a:ext cx="9072000" cy="4384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hr-HR" sz="3200" spc="-1" strike="noStrike">
                <a:solidFill>
                  <a:srgbClr val="000000"/>
                </a:solidFill>
                <a:latin typeface="Arial"/>
              </a:rPr>
              <a:t>Click to edit the outline text format</a:t>
            </a:r>
            <a:endParaRPr b="0" lang="hr-H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2800" spc="-1" strike="noStrike">
                <a:solidFill>
                  <a:srgbClr val="000000"/>
                </a:solidFill>
                <a:latin typeface="Arial"/>
              </a:rPr>
              <a:t>Second Outline Level</a:t>
            </a:r>
            <a:endParaRPr b="0" lang="hr-H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2400" spc="-1" strike="noStrike">
                <a:solidFill>
                  <a:srgbClr val="000000"/>
                </a:solidFill>
                <a:latin typeface="Arial"/>
              </a:rPr>
              <a:t>Third Outline Level</a:t>
            </a:r>
            <a:endParaRPr b="0" lang="hr-H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2000" spc="-1" strike="noStrike">
                <a:solidFill>
                  <a:srgbClr val="000000"/>
                </a:solidFill>
                <a:latin typeface="Arial"/>
              </a:rPr>
              <a:t>Fourth Outline Level</a:t>
            </a:r>
            <a:endParaRPr b="0" lang="hr-H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2000" spc="-1" strike="noStrike">
                <a:solidFill>
                  <a:srgbClr val="000000"/>
                </a:solidFill>
                <a:latin typeface="Arial"/>
              </a:rPr>
              <a:t>Fifth Outline Level</a:t>
            </a:r>
            <a:endParaRPr b="0" lang="hr-H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2000" spc="-1" strike="noStrike">
                <a:solidFill>
                  <a:srgbClr val="000000"/>
                </a:solidFill>
                <a:latin typeface="Arial"/>
              </a:rPr>
              <a:t>Sixth Outline Level</a:t>
            </a:r>
            <a:endParaRPr b="0" lang="hr-H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2000" spc="-1" strike="noStrike">
                <a:solidFill>
                  <a:srgbClr val="000000"/>
                </a:solidFill>
                <a:latin typeface="Arial"/>
              </a:rPr>
              <a:t>Seventh Outline Level</a:t>
            </a:r>
            <a:endParaRPr b="0" lang="hr-H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2"/>
          <a:stretch/>
        </p:blipFill>
        <p:spPr>
          <a:xfrm>
            <a:off x="0" y="0"/>
            <a:ext cx="10079280" cy="7559280"/>
          </a:xfrm>
          <a:prstGeom prst="rect">
            <a:avLst/>
          </a:prstGeom>
          <a:ln w="0">
            <a:noFill/>
          </a:ln>
        </p:spPr>
      </p:pic>
      <p:sp>
        <p:nvSpPr>
          <p:cNvPr id="85" name="PlaceHolder 1"/>
          <p:cNvSpPr>
            <a:spLocks noGrp="1"/>
          </p:cNvSpPr>
          <p:nvPr>
            <p:ph type="ftr" idx="7"/>
          </p:nvPr>
        </p:nvSpPr>
        <p:spPr>
          <a:xfrm>
            <a:off x="3447360" y="6887160"/>
            <a:ext cx="3194280" cy="520560"/>
          </a:xfrm>
          <a:prstGeom prst="rect">
            <a:avLst/>
          </a:prstGeom>
          <a:noFill/>
          <a:ln w="0">
            <a:noFill/>
          </a:ln>
        </p:spPr>
        <p:txBody>
          <a:bodyPr lIns="0" rIns="0" tIns="0" bIns="0" anchor="t">
            <a:noAutofit/>
          </a:bodyPr>
          <a:lstStyle>
            <a:lvl1pPr indent="0" algn="ctr">
              <a:lnSpc>
                <a:spcPct val="100000"/>
              </a:lnSpc>
              <a:buNone/>
              <a:tabLst>
                <a:tab algn="l" pos="0"/>
              </a:tabLst>
              <a:defRPr b="0" lang="hr-HR" sz="1400" spc="-1" strike="noStrike">
                <a:solidFill>
                  <a:srgbClr val="000000"/>
                </a:solidFill>
                <a:latin typeface="Times New Roman"/>
              </a:defRPr>
            </a:lvl1pPr>
          </a:lstStyle>
          <a:p>
            <a:pPr indent="0" algn="ctr">
              <a:lnSpc>
                <a:spcPct val="100000"/>
              </a:lnSpc>
              <a:buNone/>
              <a:tabLst>
                <a:tab algn="l" pos="0"/>
              </a:tabLst>
            </a:pPr>
            <a:r>
              <a:rPr b="0" lang="hr-HR" sz="1400" spc="-1" strike="noStrike">
                <a:solidFill>
                  <a:srgbClr val="000000"/>
                </a:solidFill>
                <a:latin typeface="Times New Roman"/>
              </a:rPr>
              <a:t>&lt;footer&gt;</a:t>
            </a:r>
            <a:endParaRPr b="0" lang="hr-HR" sz="1400" spc="-1" strike="noStrike">
              <a:solidFill>
                <a:srgbClr val="000000"/>
              </a:solidFill>
              <a:latin typeface="Times New Roman"/>
            </a:endParaRPr>
          </a:p>
        </p:txBody>
      </p:sp>
      <p:sp>
        <p:nvSpPr>
          <p:cNvPr id="86" name="PlaceHolder 2"/>
          <p:cNvSpPr>
            <a:spLocks noGrp="1"/>
          </p:cNvSpPr>
          <p:nvPr>
            <p:ph type="sldNum" idx="8"/>
          </p:nvPr>
        </p:nvSpPr>
        <p:spPr>
          <a:xfrm>
            <a:off x="7227000" y="6887160"/>
            <a:ext cx="2347560" cy="520560"/>
          </a:xfrm>
          <a:prstGeom prst="rect">
            <a:avLst/>
          </a:prstGeom>
          <a:noFill/>
          <a:ln w="0">
            <a:noFill/>
          </a:ln>
        </p:spPr>
        <p:txBody>
          <a:bodyPr lIns="0" rIns="0" tIns="0" bIns="0" anchor="t">
            <a:noAutofit/>
          </a:bodyPr>
          <a:lstStyle>
            <a:lvl1pPr indent="0" algn="r">
              <a:lnSpc>
                <a:spcPct val="100000"/>
              </a:lnSpc>
              <a:buNone/>
              <a:tabLst>
                <a:tab algn="l" pos="0"/>
              </a:tabLst>
              <a:defRPr b="0" lang="hr-HR" sz="1400" spc="-1" strike="noStrike">
                <a:solidFill>
                  <a:srgbClr val="000000"/>
                </a:solidFill>
                <a:latin typeface="Times New Roman"/>
              </a:defRPr>
            </a:lvl1pPr>
          </a:lstStyle>
          <a:p>
            <a:pPr indent="0" algn="r">
              <a:lnSpc>
                <a:spcPct val="100000"/>
              </a:lnSpc>
              <a:buNone/>
              <a:tabLst>
                <a:tab algn="l" pos="0"/>
              </a:tabLst>
            </a:pPr>
            <a:fld id="{B89C9B57-E48C-4B47-A4B8-42D3E088C1B0}" type="slidenum">
              <a:rPr b="0" lang="hr-HR" sz="1400" spc="-1" strike="noStrike">
                <a:solidFill>
                  <a:srgbClr val="000000"/>
                </a:solidFill>
                <a:latin typeface="Times New Roman"/>
              </a:rPr>
              <a:t>&lt;number&gt;</a:t>
            </a:fld>
            <a:endParaRPr b="0" lang="hr-HR" sz="1400" spc="-1" strike="noStrike">
              <a:solidFill>
                <a:srgbClr val="000000"/>
              </a:solidFill>
              <a:latin typeface="Times New Roman"/>
            </a:endParaRPr>
          </a:p>
        </p:txBody>
      </p:sp>
      <p:sp>
        <p:nvSpPr>
          <p:cNvPr id="87" name="PlaceHolder 3"/>
          <p:cNvSpPr>
            <a:spLocks noGrp="1"/>
          </p:cNvSpPr>
          <p:nvPr>
            <p:ph type="dt" idx="9"/>
          </p:nvPr>
        </p:nvSpPr>
        <p:spPr>
          <a:xfrm>
            <a:off x="504000" y="6887160"/>
            <a:ext cx="2347560" cy="520560"/>
          </a:xfrm>
          <a:prstGeom prst="rect">
            <a:avLst/>
          </a:prstGeom>
          <a:noFill/>
          <a:ln w="0">
            <a:noFill/>
          </a:ln>
        </p:spPr>
        <p:txBody>
          <a:bodyPr lIns="0" rIns="0" tIns="0" bIns="0" anchor="t">
            <a:noAutofit/>
          </a:bodyPr>
          <a:lstStyle>
            <a:lvl1pPr indent="0">
              <a:buNone/>
              <a:defRPr b="0" lang="hr-HR" sz="1400" spc="-1" strike="noStrike">
                <a:solidFill>
                  <a:srgbClr val="000000"/>
                </a:solidFill>
                <a:latin typeface="Times New Roman"/>
              </a:defRPr>
            </a:lvl1pPr>
          </a:lstStyle>
          <a:p>
            <a:pPr indent="0">
              <a:buNone/>
            </a:pPr>
            <a:r>
              <a:rPr b="0" lang="hr-HR" sz="1400" spc="-1" strike="noStrike">
                <a:solidFill>
                  <a:srgbClr val="000000"/>
                </a:solidFill>
                <a:latin typeface="Times New Roman"/>
              </a:rPr>
              <a:t>&lt;date/time&gt;</a:t>
            </a:r>
            <a:endParaRPr b="0" lang="hr-HR" sz="1400" spc="-1" strike="noStrike">
              <a:solidFill>
                <a:srgbClr val="000000"/>
              </a:solidFill>
              <a:latin typeface="Times New Roman"/>
            </a:endParaRPr>
          </a:p>
        </p:txBody>
      </p:sp>
      <p:sp>
        <p:nvSpPr>
          <p:cNvPr id="88" name="PlaceHolder 4"/>
          <p:cNvSpPr>
            <a:spLocks noGrp="1"/>
          </p:cNvSpPr>
          <p:nvPr>
            <p:ph type="title"/>
          </p:nvPr>
        </p:nvSpPr>
        <p:spPr>
          <a:xfrm>
            <a:off x="504000" y="301320"/>
            <a:ext cx="9072000" cy="1261800"/>
          </a:xfrm>
          <a:prstGeom prst="rect">
            <a:avLst/>
          </a:prstGeom>
          <a:noFill/>
          <a:ln w="0">
            <a:noFill/>
          </a:ln>
        </p:spPr>
        <p:txBody>
          <a:bodyPr lIns="0" rIns="0" tIns="0" bIns="0" anchor="ctr">
            <a:noAutofit/>
          </a:bodyPr>
          <a:p>
            <a:pPr indent="0" algn="ctr">
              <a:buNone/>
            </a:pPr>
            <a:r>
              <a:rPr b="0" lang="hr-HR" sz="4400" spc="-1" strike="noStrike">
                <a:solidFill>
                  <a:srgbClr val="000000"/>
                </a:solidFill>
                <a:latin typeface="Arial"/>
              </a:rPr>
              <a:t>Click to edit the title text format</a:t>
            </a:r>
            <a:endParaRPr b="0" lang="hr-HR" sz="4400" spc="-1" strike="noStrike">
              <a:solidFill>
                <a:srgbClr val="000000"/>
              </a:solidFill>
              <a:latin typeface="Arial"/>
            </a:endParaRPr>
          </a:p>
        </p:txBody>
      </p:sp>
      <p:sp>
        <p:nvSpPr>
          <p:cNvPr id="89" name="PlaceHolder 5"/>
          <p:cNvSpPr>
            <a:spLocks noGrp="1"/>
          </p:cNvSpPr>
          <p:nvPr>
            <p:ph type="body"/>
          </p:nvPr>
        </p:nvSpPr>
        <p:spPr>
          <a:xfrm>
            <a:off x="504000" y="1768680"/>
            <a:ext cx="9072000" cy="4384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hr-HR" sz="3200" spc="-1" strike="noStrike">
                <a:solidFill>
                  <a:srgbClr val="000000"/>
                </a:solidFill>
                <a:latin typeface="Arial"/>
              </a:rPr>
              <a:t>Click to edit the outline text format</a:t>
            </a:r>
            <a:endParaRPr b="0" lang="hr-H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2800" spc="-1" strike="noStrike">
                <a:solidFill>
                  <a:srgbClr val="000000"/>
                </a:solidFill>
                <a:latin typeface="Arial"/>
              </a:rPr>
              <a:t>Second Outline Level</a:t>
            </a:r>
            <a:endParaRPr b="0" lang="hr-H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2400" spc="-1" strike="noStrike">
                <a:solidFill>
                  <a:srgbClr val="000000"/>
                </a:solidFill>
                <a:latin typeface="Arial"/>
              </a:rPr>
              <a:t>Third Outline Level</a:t>
            </a:r>
            <a:endParaRPr b="0" lang="hr-H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2000" spc="-1" strike="noStrike">
                <a:solidFill>
                  <a:srgbClr val="000000"/>
                </a:solidFill>
                <a:latin typeface="Arial"/>
              </a:rPr>
              <a:t>Fourth Outline Level</a:t>
            </a:r>
            <a:endParaRPr b="0" lang="hr-H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2000" spc="-1" strike="noStrike">
                <a:solidFill>
                  <a:srgbClr val="000000"/>
                </a:solidFill>
                <a:latin typeface="Arial"/>
              </a:rPr>
              <a:t>Fifth Outline Level</a:t>
            </a:r>
            <a:endParaRPr b="0" lang="hr-H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2000" spc="-1" strike="noStrike">
                <a:solidFill>
                  <a:srgbClr val="000000"/>
                </a:solidFill>
                <a:latin typeface="Arial"/>
              </a:rPr>
              <a:t>Sixth Outline Level</a:t>
            </a:r>
            <a:endParaRPr b="0" lang="hr-H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2000" spc="-1" strike="noStrike">
                <a:solidFill>
                  <a:srgbClr val="000000"/>
                </a:solidFill>
                <a:latin typeface="Arial"/>
              </a:rPr>
              <a:t>Seventh Outline Level</a:t>
            </a:r>
            <a:endParaRPr b="0" lang="hr-H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2"/>
          <a:stretch/>
        </p:blipFill>
        <p:spPr>
          <a:xfrm>
            <a:off x="0" y="0"/>
            <a:ext cx="10079280" cy="7559280"/>
          </a:xfrm>
          <a:prstGeom prst="rect">
            <a:avLst/>
          </a:prstGeom>
          <a:ln w="0">
            <a:noFill/>
          </a:ln>
        </p:spPr>
      </p:pic>
      <p:sp>
        <p:nvSpPr>
          <p:cNvPr id="127"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buNone/>
            </a:pPr>
            <a:r>
              <a:rPr b="0" lang="hr-HR" sz="1800" spc="-1" strike="noStrike">
                <a:solidFill>
                  <a:srgbClr val="000000"/>
                </a:solidFill>
                <a:latin typeface="Arial"/>
              </a:rPr>
              <a:t>Click to edit the title text format</a:t>
            </a:r>
            <a:endParaRPr b="0" lang="hr-HR" sz="1800" spc="-1" strike="noStrike">
              <a:solidFill>
                <a:srgbClr val="000000"/>
              </a:solidFill>
              <a:latin typeface="Arial"/>
            </a:endParaRPr>
          </a:p>
        </p:txBody>
      </p:sp>
      <p:sp>
        <p:nvSpPr>
          <p:cNvPr id="128" name="PlaceHolder 2"/>
          <p:cNvSpPr>
            <a:spLocks noGrp="1"/>
          </p:cNvSpPr>
          <p:nvPr>
            <p:ph type="body"/>
          </p:nvPr>
        </p:nvSpPr>
        <p:spPr>
          <a:xfrm>
            <a:off x="504000" y="1769040"/>
            <a:ext cx="4327920" cy="4383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hr-HR" sz="1800" spc="-1" strike="noStrike">
                <a:solidFill>
                  <a:srgbClr val="000000"/>
                </a:solidFill>
                <a:latin typeface="Arial"/>
              </a:rPr>
              <a:t>Click to edit the outline text format</a:t>
            </a:r>
            <a:endParaRPr b="0" lang="hr-H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1800" spc="-1" strike="noStrike">
                <a:solidFill>
                  <a:srgbClr val="000000"/>
                </a:solidFill>
                <a:latin typeface="Arial"/>
              </a:rPr>
              <a:t>Second Outline Level</a:t>
            </a:r>
            <a:endParaRPr b="0" lang="hr-H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1800" spc="-1" strike="noStrike">
                <a:solidFill>
                  <a:srgbClr val="000000"/>
                </a:solidFill>
                <a:latin typeface="Arial"/>
              </a:rPr>
              <a:t>Third Outline Level</a:t>
            </a:r>
            <a:endParaRPr b="0" lang="hr-H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1800" spc="-1" strike="noStrike">
                <a:solidFill>
                  <a:srgbClr val="000000"/>
                </a:solidFill>
                <a:latin typeface="Arial"/>
              </a:rPr>
              <a:t>Fourth Outline Level</a:t>
            </a:r>
            <a:endParaRPr b="0" lang="hr-H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1800" spc="-1" strike="noStrike">
                <a:solidFill>
                  <a:srgbClr val="000000"/>
                </a:solidFill>
                <a:latin typeface="Arial"/>
              </a:rPr>
              <a:t>Fifth Outline Level</a:t>
            </a:r>
            <a:endParaRPr b="0" lang="hr-H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1800" spc="-1" strike="noStrike">
                <a:solidFill>
                  <a:srgbClr val="000000"/>
                </a:solidFill>
                <a:latin typeface="Arial"/>
              </a:rPr>
              <a:t>Sixth Outline Level</a:t>
            </a:r>
            <a:endParaRPr b="0" lang="hr-H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1800" spc="-1" strike="noStrike">
                <a:solidFill>
                  <a:srgbClr val="000000"/>
                </a:solidFill>
                <a:latin typeface="Arial"/>
              </a:rPr>
              <a:t>Seventh Outline Level</a:t>
            </a:r>
            <a:endParaRPr b="0" lang="hr-HR" sz="1800" spc="-1" strike="noStrike">
              <a:solidFill>
                <a:srgbClr val="000000"/>
              </a:solidFill>
              <a:latin typeface="Arial"/>
            </a:endParaRPr>
          </a:p>
        </p:txBody>
      </p:sp>
      <p:sp>
        <p:nvSpPr>
          <p:cNvPr id="129" name="PlaceHolder 3"/>
          <p:cNvSpPr>
            <a:spLocks noGrp="1"/>
          </p:cNvSpPr>
          <p:nvPr>
            <p:ph type="body"/>
          </p:nvPr>
        </p:nvSpPr>
        <p:spPr>
          <a:xfrm>
            <a:off x="5049000" y="1769040"/>
            <a:ext cx="4327920" cy="4383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hr-HR" sz="1800" spc="-1" strike="noStrike">
                <a:solidFill>
                  <a:srgbClr val="000000"/>
                </a:solidFill>
                <a:latin typeface="Arial"/>
              </a:rPr>
              <a:t>Click to edit the outline text format</a:t>
            </a:r>
            <a:endParaRPr b="0" lang="hr-H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1800" spc="-1" strike="noStrike">
                <a:solidFill>
                  <a:srgbClr val="000000"/>
                </a:solidFill>
                <a:latin typeface="Arial"/>
              </a:rPr>
              <a:t>Second Outline Level</a:t>
            </a:r>
            <a:endParaRPr b="0" lang="hr-H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1800" spc="-1" strike="noStrike">
                <a:solidFill>
                  <a:srgbClr val="000000"/>
                </a:solidFill>
                <a:latin typeface="Arial"/>
              </a:rPr>
              <a:t>Third Outline Level</a:t>
            </a:r>
            <a:endParaRPr b="0" lang="hr-H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1800" spc="-1" strike="noStrike">
                <a:solidFill>
                  <a:srgbClr val="000000"/>
                </a:solidFill>
                <a:latin typeface="Arial"/>
              </a:rPr>
              <a:t>Fourth Outline Level</a:t>
            </a:r>
            <a:endParaRPr b="0" lang="hr-H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1800" spc="-1" strike="noStrike">
                <a:solidFill>
                  <a:srgbClr val="000000"/>
                </a:solidFill>
                <a:latin typeface="Arial"/>
              </a:rPr>
              <a:t>Fifth Outline Level</a:t>
            </a:r>
            <a:endParaRPr b="0" lang="hr-H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1800" spc="-1" strike="noStrike">
                <a:solidFill>
                  <a:srgbClr val="000000"/>
                </a:solidFill>
                <a:latin typeface="Arial"/>
              </a:rPr>
              <a:t>Sixth Outline Level</a:t>
            </a:r>
            <a:endParaRPr b="0" lang="hr-H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1800" spc="-1" strike="noStrike">
                <a:solidFill>
                  <a:srgbClr val="000000"/>
                </a:solidFill>
                <a:latin typeface="Arial"/>
              </a:rPr>
              <a:t>Seventh Outline Level</a:t>
            </a:r>
            <a:endParaRPr b="0" lang="hr-HR" sz="1800" spc="-1" strike="noStrike">
              <a:solidFill>
                <a:srgbClr val="000000"/>
              </a:solidFill>
              <a:latin typeface="Arial"/>
            </a:endParaRPr>
          </a:p>
        </p:txBody>
      </p:sp>
      <p:sp>
        <p:nvSpPr>
          <p:cNvPr id="130" name="PlaceHolder 4"/>
          <p:cNvSpPr>
            <a:spLocks noGrp="1"/>
          </p:cNvSpPr>
          <p:nvPr>
            <p:ph type="ftr" idx="10"/>
          </p:nvPr>
        </p:nvSpPr>
        <p:spPr>
          <a:xfrm>
            <a:off x="3447360" y="6887160"/>
            <a:ext cx="3194280" cy="520560"/>
          </a:xfrm>
          <a:prstGeom prst="rect">
            <a:avLst/>
          </a:prstGeom>
          <a:noFill/>
          <a:ln w="0">
            <a:noFill/>
          </a:ln>
        </p:spPr>
        <p:txBody>
          <a:bodyPr lIns="0" rIns="0" tIns="0" bIns="0" anchor="t">
            <a:noAutofit/>
          </a:bodyPr>
          <a:lstStyle>
            <a:lvl1pPr indent="0" algn="ctr">
              <a:lnSpc>
                <a:spcPct val="100000"/>
              </a:lnSpc>
              <a:buNone/>
              <a:tabLst>
                <a:tab algn="l" pos="0"/>
              </a:tabLst>
              <a:defRPr b="0" lang="hr-HR" sz="1400" spc="-1" strike="noStrike">
                <a:solidFill>
                  <a:srgbClr val="000000"/>
                </a:solidFill>
                <a:latin typeface="Times New Roman"/>
              </a:defRPr>
            </a:lvl1pPr>
          </a:lstStyle>
          <a:p>
            <a:pPr indent="0" algn="ctr">
              <a:lnSpc>
                <a:spcPct val="100000"/>
              </a:lnSpc>
              <a:buNone/>
              <a:tabLst>
                <a:tab algn="l" pos="0"/>
              </a:tabLst>
            </a:pPr>
            <a:r>
              <a:rPr b="0" lang="hr-HR" sz="1400" spc="-1" strike="noStrike">
                <a:solidFill>
                  <a:srgbClr val="000000"/>
                </a:solidFill>
                <a:latin typeface="Times New Roman"/>
              </a:rPr>
              <a:t>&lt;footer&gt;</a:t>
            </a:r>
            <a:endParaRPr b="0" lang="hr-HR" sz="1400" spc="-1" strike="noStrike">
              <a:solidFill>
                <a:srgbClr val="000000"/>
              </a:solidFill>
              <a:latin typeface="Times New Roman"/>
            </a:endParaRPr>
          </a:p>
        </p:txBody>
      </p:sp>
      <p:sp>
        <p:nvSpPr>
          <p:cNvPr id="131" name="PlaceHolder 5"/>
          <p:cNvSpPr>
            <a:spLocks noGrp="1"/>
          </p:cNvSpPr>
          <p:nvPr>
            <p:ph type="sldNum" idx="11"/>
          </p:nvPr>
        </p:nvSpPr>
        <p:spPr>
          <a:xfrm>
            <a:off x="7227000" y="6887160"/>
            <a:ext cx="2347560" cy="520560"/>
          </a:xfrm>
          <a:prstGeom prst="rect">
            <a:avLst/>
          </a:prstGeom>
          <a:noFill/>
          <a:ln w="0">
            <a:noFill/>
          </a:ln>
        </p:spPr>
        <p:txBody>
          <a:bodyPr lIns="0" rIns="0" tIns="0" bIns="0" anchor="t">
            <a:noAutofit/>
          </a:bodyPr>
          <a:lstStyle>
            <a:lvl1pPr indent="0" algn="r">
              <a:lnSpc>
                <a:spcPct val="100000"/>
              </a:lnSpc>
              <a:buNone/>
              <a:tabLst>
                <a:tab algn="l" pos="0"/>
              </a:tabLst>
              <a:defRPr b="0" lang="hr-HR" sz="1400" spc="-1" strike="noStrike">
                <a:solidFill>
                  <a:srgbClr val="000000"/>
                </a:solidFill>
                <a:latin typeface="Times New Roman"/>
              </a:defRPr>
            </a:lvl1pPr>
          </a:lstStyle>
          <a:p>
            <a:pPr indent="0" algn="r">
              <a:lnSpc>
                <a:spcPct val="100000"/>
              </a:lnSpc>
              <a:buNone/>
              <a:tabLst>
                <a:tab algn="l" pos="0"/>
              </a:tabLst>
            </a:pPr>
            <a:fld id="{70413D4F-370E-4D4B-A1AA-73F6F3C16246}" type="slidenum">
              <a:rPr b="0" lang="hr-HR" sz="1400" spc="-1" strike="noStrike">
                <a:solidFill>
                  <a:srgbClr val="000000"/>
                </a:solidFill>
                <a:latin typeface="Times New Roman"/>
              </a:rPr>
              <a:t>&lt;number&gt;</a:t>
            </a:fld>
            <a:endParaRPr b="0" lang="hr-HR" sz="1400" spc="-1" strike="noStrike">
              <a:solidFill>
                <a:srgbClr val="000000"/>
              </a:solidFill>
              <a:latin typeface="Times New Roman"/>
            </a:endParaRPr>
          </a:p>
        </p:txBody>
      </p:sp>
      <p:sp>
        <p:nvSpPr>
          <p:cNvPr id="132" name="PlaceHolder 6"/>
          <p:cNvSpPr>
            <a:spLocks noGrp="1"/>
          </p:cNvSpPr>
          <p:nvPr>
            <p:ph type="dt" idx="12"/>
          </p:nvPr>
        </p:nvSpPr>
        <p:spPr>
          <a:xfrm>
            <a:off x="504000" y="6887160"/>
            <a:ext cx="2347560" cy="520560"/>
          </a:xfrm>
          <a:prstGeom prst="rect">
            <a:avLst/>
          </a:prstGeom>
          <a:noFill/>
          <a:ln w="0">
            <a:noFill/>
          </a:ln>
        </p:spPr>
        <p:txBody>
          <a:bodyPr lIns="0" rIns="0" tIns="0" bIns="0" anchor="t">
            <a:noAutofit/>
          </a:bodyPr>
          <a:lstStyle>
            <a:lvl1pPr indent="0">
              <a:buNone/>
              <a:defRPr b="0" lang="hr-HR" sz="1400" spc="-1" strike="noStrike">
                <a:solidFill>
                  <a:srgbClr val="000000"/>
                </a:solidFill>
                <a:latin typeface="Times New Roman"/>
              </a:defRPr>
            </a:lvl1pPr>
          </a:lstStyle>
          <a:p>
            <a:pPr indent="0">
              <a:buNone/>
            </a:pPr>
            <a:r>
              <a:rPr b="0" lang="hr-HR" sz="1400" spc="-1" strike="noStrike">
                <a:solidFill>
                  <a:srgbClr val="000000"/>
                </a:solidFill>
                <a:latin typeface="Times New Roman"/>
              </a:rPr>
              <a:t>&lt;date/time&gt;</a:t>
            </a:r>
            <a:endParaRPr b="0" lang="hr-H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3168000"/>
            <a:ext cx="9070920" cy="1261440"/>
          </a:xfrm>
          <a:prstGeom prst="rect">
            <a:avLst/>
          </a:prstGeom>
          <a:noFill/>
          <a:ln w="0">
            <a:noFill/>
          </a:ln>
        </p:spPr>
        <p:txBody>
          <a:bodyPr lIns="0" rIns="0" tIns="0" bIns="0" anchor="ctr">
            <a:normAutofit/>
          </a:bodyPr>
          <a:p>
            <a:pPr indent="0" algn="ctr">
              <a:lnSpc>
                <a:spcPct val="100000"/>
              </a:lnSpc>
              <a:buNone/>
              <a:tabLst>
                <a:tab algn="l" pos="0"/>
              </a:tabLst>
            </a:pPr>
            <a:r>
              <a:rPr b="0" lang="hr-HR" sz="4400" spc="-1" strike="noStrike">
                <a:solidFill>
                  <a:srgbClr val="000000"/>
                </a:solidFill>
                <a:latin typeface="Times New Roman"/>
              </a:rPr>
              <a:t>ŠTO JE TO BRAK?</a:t>
            </a:r>
            <a:endParaRPr b="0" lang="hr-HR" sz="4400" spc="-1" strike="noStrike">
              <a:solidFill>
                <a:srgbClr val="000000"/>
              </a:solidFill>
              <a:latin typeface="Arial"/>
            </a:endParaRPr>
          </a:p>
        </p:txBody>
      </p:sp>
      <p:sp>
        <p:nvSpPr>
          <p:cNvPr id="170" name="PlaceHolder 2"/>
          <p:cNvSpPr>
            <a:spLocks noGrp="1"/>
          </p:cNvSpPr>
          <p:nvPr>
            <p:ph/>
          </p:nvPr>
        </p:nvSpPr>
        <p:spPr>
          <a:xfrm>
            <a:off x="669960" y="6660000"/>
            <a:ext cx="8869320" cy="827280"/>
          </a:xfrm>
          <a:prstGeom prst="rect">
            <a:avLst/>
          </a:prstGeom>
          <a:noFill/>
          <a:ln w="0">
            <a:noFill/>
          </a:ln>
        </p:spPr>
        <p:txBody>
          <a:bodyPr lIns="0" rIns="0" tIns="0" bIns="0" anchor="t">
            <a:normAutofit/>
          </a:bodyPr>
          <a:p>
            <a:pPr marL="432000" indent="0" algn="ctr">
              <a:lnSpc>
                <a:spcPct val="100000"/>
              </a:lnSpc>
              <a:spcAft>
                <a:spcPts val="1414"/>
              </a:spcAft>
              <a:buNone/>
              <a:tabLst>
                <a:tab algn="l" pos="0"/>
              </a:tabLst>
            </a:pPr>
            <a:r>
              <a:rPr b="0" i="1" lang="hr-HR" sz="3200" spc="-1" strike="noStrike">
                <a:solidFill>
                  <a:srgbClr val="000000"/>
                </a:solidFill>
                <a:latin typeface="Times New Roman"/>
              </a:rPr>
              <a:t>Oratorij, 10. veljače</a:t>
            </a:r>
            <a:endParaRPr b="0" lang="hr-HR" sz="3200" spc="-1" strike="noStrike">
              <a:solidFill>
                <a:srgbClr val="000000"/>
              </a:solidFill>
              <a:latin typeface="Arial"/>
            </a:endParaRPr>
          </a:p>
        </p:txBody>
      </p:sp>
      <p:sp>
        <p:nvSpPr>
          <p:cNvPr id="171" name=""/>
          <p:cNvSpPr/>
          <p:nvPr/>
        </p:nvSpPr>
        <p:spPr>
          <a:xfrm>
            <a:off x="2520000" y="5933520"/>
            <a:ext cx="5690880" cy="545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hr-HR" sz="3200" spc="-1" strike="noStrike">
                <a:solidFill>
                  <a:srgbClr val="000000"/>
                </a:solidFill>
                <a:latin typeface="Arial"/>
                <a:ea typeface="DejaVu Sans"/>
              </a:rPr>
              <a:t>osvježenje za bračne parove...</a:t>
            </a:r>
            <a:endParaRPr b="0" lang="hr-HR" sz="3200" spc="-1" strike="noStrike">
              <a:solidFill>
                <a:srgbClr val="000000"/>
              </a:solidFill>
              <a:latin typeface="Arial"/>
            </a:endParaRPr>
          </a:p>
        </p:txBody>
      </p:sp>
    </p:spTree>
  </p:cSld>
  <mc:AlternateContent>
    <mc:Choice Requires="p14">
      <p:transition spd="slow" p14:dur="2000">
        <p:fade thruBlk="true"/>
      </p:transition>
    </mc:Choice>
    <mc:Fallback>
      <p:transition spd="slow">
        <p:fade thruBlk="tru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p:nvPr>
        </p:nvSpPr>
        <p:spPr>
          <a:xfrm>
            <a:off x="756000" y="1769040"/>
            <a:ext cx="8869320" cy="5430240"/>
          </a:xfrm>
          <a:prstGeom prst="rect">
            <a:avLst/>
          </a:prstGeom>
          <a:noFill/>
          <a:ln w="0">
            <a:noFill/>
          </a:ln>
        </p:spPr>
        <p:txBody>
          <a:bodyPr lIns="0" rIns="0" tIns="0" bIns="0" anchor="t">
            <a:normAutofit fontScale="77777" lnSpcReduction="10000"/>
          </a:bodyPr>
          <a:p>
            <a:pPr marL="432000" indent="0">
              <a:lnSpc>
                <a:spcPct val="100000"/>
              </a:lnSpc>
              <a:spcAft>
                <a:spcPts val="1417"/>
              </a:spcAft>
              <a:buNone/>
              <a:tabLst>
                <a:tab algn="l" pos="0"/>
              </a:tabLst>
            </a:pPr>
            <a:r>
              <a:rPr b="0" lang="hr-HR" sz="3200" spc="-1" strike="noStrike">
                <a:solidFill>
                  <a:srgbClr val="000000"/>
                </a:solidFill>
                <a:latin typeface="Times New Roman"/>
              </a:rPr>
              <a:t>Bilo je to u trenutku kad sam znao da je Kim prava osoba za ženidbu. Shvatio sam tada da je želim učiniti sretnom, da želim gledati njezin osmijeh svaki dan i nasmijavati je svaki dan. Želio sam biti dio njezine obitelji, i moja obitelj je željela da ona bude dio naše. Gledajući sada sve unatrag, dok se igra s našim kćerima, znam da je Kim osoba s kojom sam htio izgraditi vlastitu obitelj.</a:t>
            </a:r>
            <a:endParaRPr b="0" lang="hr-HR" sz="3200" spc="-1" strike="noStrike">
              <a:solidFill>
                <a:srgbClr val="000000"/>
              </a:solidFill>
              <a:latin typeface="Arial"/>
            </a:endParaRPr>
          </a:p>
          <a:p>
            <a:pPr marL="432000" indent="0">
              <a:lnSpc>
                <a:spcPct val="100000"/>
              </a:lnSpc>
              <a:spcAft>
                <a:spcPts val="1417"/>
              </a:spcAft>
              <a:buNone/>
              <a:tabLst>
                <a:tab algn="l" pos="0"/>
              </a:tabLst>
            </a:pPr>
            <a:r>
              <a:rPr b="0" lang="hr-HR" sz="3200" spc="-1" strike="noStrike">
                <a:solidFill>
                  <a:srgbClr val="000000"/>
                </a:solidFill>
                <a:latin typeface="Times New Roman"/>
              </a:rPr>
              <a:t>Savjet mog oca je bio i šok i otkrivenje. Savjet je išao protiv struje današnje «šopingcentar filozofije» – ako  te kupljena stvar ne čini sretnim, možeš je vratiti i dobiti novu.</a:t>
            </a:r>
            <a:endParaRPr b="0" lang="hr-HR" sz="3200" spc="-1" strike="noStrike">
              <a:solidFill>
                <a:srgbClr val="000000"/>
              </a:solidFill>
              <a:latin typeface="Arial"/>
            </a:endParaRPr>
          </a:p>
          <a:p>
            <a:pPr marL="432000" indent="0">
              <a:lnSpc>
                <a:spcPct val="100000"/>
              </a:lnSpc>
              <a:spcAft>
                <a:spcPts val="1417"/>
              </a:spcAft>
              <a:buNone/>
              <a:tabLst>
                <a:tab algn="l" pos="0"/>
              </a:tabLst>
            </a:pPr>
            <a:r>
              <a:rPr b="0" lang="hr-HR" sz="3200" spc="-1" strike="noStrike">
                <a:solidFill>
                  <a:srgbClr val="000000"/>
                </a:solidFill>
                <a:latin typeface="Times New Roman"/>
              </a:rPr>
              <a:t>No, istina je da u braku (i istinskoj ljubavi) nikada nije riječ o tebi. Riječ je o osobi koju voliš – željama te osobe, njenim potrebama, nadama i snovima. Sebičnost se pita: «Što tu ima za mene ako je uzmem k sebi?», dok ljubav pita: «Što joj ja mogu dati?»</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Odgovor i smjer</a:t>
            </a:r>
            <a:endParaRPr b="0" lang="hr-HR" sz="4400" spc="-1" strike="noStrike">
              <a:solidFill>
                <a:srgbClr val="000000"/>
              </a:solidFill>
              <a:latin typeface="Arial"/>
            </a:endParaRPr>
          </a:p>
        </p:txBody>
      </p:sp>
      <p:sp>
        <p:nvSpPr>
          <p:cNvPr id="189" name="PlaceHolder 2"/>
          <p:cNvSpPr>
            <a:spLocks noGrp="1"/>
          </p:cNvSpPr>
          <p:nvPr>
            <p:ph/>
          </p:nvPr>
        </p:nvSpPr>
        <p:spPr>
          <a:xfrm>
            <a:off x="864000" y="1769040"/>
            <a:ext cx="8869320" cy="4890240"/>
          </a:xfrm>
          <a:prstGeom prst="rect">
            <a:avLst/>
          </a:prstGeom>
          <a:noFill/>
          <a:ln w="0">
            <a:noFill/>
          </a:ln>
        </p:spPr>
        <p:txBody>
          <a:bodyPr lIns="0" rIns="0" tIns="0" bIns="0" anchor="t">
            <a:normAutofit fontScale="81111" lnSpcReduction="10000"/>
          </a:bodyPr>
          <a:p>
            <a:pPr indent="0">
              <a:lnSpc>
                <a:spcPct val="115000"/>
              </a:lnSpc>
              <a:spcAft>
                <a:spcPts val="1236"/>
              </a:spcAft>
              <a:buNone/>
              <a:tabLst>
                <a:tab algn="l" pos="0"/>
              </a:tabLst>
            </a:pPr>
            <a:r>
              <a:rPr b="0" lang="hr-HR" sz="3200" spc="-1" strike="noStrike">
                <a:solidFill>
                  <a:srgbClr val="000000"/>
                </a:solidFill>
                <a:latin typeface="Liberation Serif;Times New Roman"/>
                <a:ea typeface="Noto Serif CJK SC"/>
              </a:rPr>
              <a:t>Katoličko učenje je</a:t>
            </a:r>
            <a:r>
              <a:rPr b="0" i="1" lang="hr-HR" sz="3200" spc="-1" strike="noStrike">
                <a:solidFill>
                  <a:srgbClr val="000000"/>
                </a:solidFill>
                <a:latin typeface="Liberation Serif;Times New Roman"/>
                <a:ea typeface="Noto Serif CJK SC"/>
              </a:rPr>
              <a:t> da je brak sveta, doživotna zajednica s misijom dijeljenja uzajamne ljubavi, odgoja djece i pomaganja jedni drugima i njihovoj djeci da postignu vječni život</a:t>
            </a:r>
            <a:endParaRPr b="0" lang="hr-HR" sz="3200" spc="-1" strike="noStrike">
              <a:solidFill>
                <a:srgbClr val="000000"/>
              </a:solidFill>
              <a:latin typeface="Arial"/>
            </a:endParaRPr>
          </a:p>
          <a:p>
            <a:pPr indent="0">
              <a:lnSpc>
                <a:spcPct val="115000"/>
              </a:lnSpc>
              <a:spcAft>
                <a:spcPts val="1236"/>
              </a:spcAft>
              <a:buNone/>
              <a:tabLst>
                <a:tab algn="l" pos="0"/>
              </a:tabLst>
            </a:pPr>
            <a:r>
              <a:rPr b="0" lang="hr-HR" sz="3200" spc="-1" strike="noStrike">
                <a:solidFill>
                  <a:srgbClr val="000000"/>
                </a:solidFill>
                <a:latin typeface="Liberation Serif;Times New Roman"/>
                <a:ea typeface="Noto Serif CJK SC"/>
              </a:rPr>
              <a:t>To je u suprotnosti s kulturom koja gura vaše </a:t>
            </a:r>
            <a:r>
              <a:rPr b="0" lang="hr-HR" sz="3200" spc="-1" strike="noStrike" u="sng">
                <a:solidFill>
                  <a:srgbClr val="000000"/>
                </a:solidFill>
                <a:uFillTx/>
                <a:latin typeface="Liberation Serif;Times New Roman"/>
                <a:ea typeface="Noto Serif CJK SC"/>
              </a:rPr>
              <a:t>vlastito samoispunjenje</a:t>
            </a:r>
            <a:r>
              <a:rPr b="0" lang="hr-HR" sz="3200" spc="-1" strike="noStrike">
                <a:solidFill>
                  <a:srgbClr val="000000"/>
                </a:solidFill>
                <a:latin typeface="Liberation Serif;Times New Roman"/>
                <a:ea typeface="Noto Serif CJK SC"/>
              </a:rPr>
              <a:t> nasuprot katoličkom cilju rada na ljubavi kao što Krist voli</a:t>
            </a:r>
            <a:endParaRPr b="0" lang="hr-HR" sz="3200" spc="-1" strike="noStrike">
              <a:solidFill>
                <a:srgbClr val="000000"/>
              </a:solidFill>
              <a:latin typeface="Arial"/>
            </a:endParaRPr>
          </a:p>
          <a:p>
            <a:pPr indent="0">
              <a:lnSpc>
                <a:spcPct val="115000"/>
              </a:lnSpc>
              <a:spcAft>
                <a:spcPts val="1236"/>
              </a:spcAft>
              <a:buNone/>
              <a:tabLst>
                <a:tab algn="l" pos="0"/>
              </a:tabLst>
            </a:pPr>
            <a:r>
              <a:rPr b="0" i="1" lang="hr-HR" sz="3200" spc="-1" strike="noStrike">
                <a:solidFill>
                  <a:srgbClr val="000000"/>
                </a:solidFill>
                <a:latin typeface="Liberation Serif;Times New Roman"/>
                <a:ea typeface="Noto Serif CJK SC"/>
              </a:rPr>
              <a:t>Dr. Richard Fitzgibbons</a:t>
            </a:r>
            <a:r>
              <a:rPr b="0" lang="hr-HR" sz="3200" spc="-1" strike="noStrike">
                <a:solidFill>
                  <a:srgbClr val="000000"/>
                </a:solidFill>
                <a:latin typeface="Liberation Serif;Times New Roman"/>
                <a:ea typeface="Noto Serif CJK SC"/>
              </a:rPr>
              <a:t>, psihijatar i direktor </a:t>
            </a:r>
            <a:r>
              <a:rPr b="0" i="1" lang="hr-HR" sz="3200" spc="-1" strike="noStrike">
                <a:solidFill>
                  <a:srgbClr val="000000"/>
                </a:solidFill>
                <a:latin typeface="Liberation Serif;Times New Roman"/>
                <a:ea typeface="Noto Serif CJK SC"/>
              </a:rPr>
              <a:t>Instituta za iscjeljenje braka</a:t>
            </a:r>
            <a:r>
              <a:rPr b="0" lang="hr-HR" sz="3200" spc="-1" strike="noStrike">
                <a:solidFill>
                  <a:srgbClr val="000000"/>
                </a:solidFill>
                <a:latin typeface="Liberation Serif;Times New Roman"/>
                <a:ea typeface="Noto Serif CJK SC"/>
              </a:rPr>
              <a:t>, u više od 40 godina radio je sa stotinama katoličkih parova</a:t>
            </a:r>
            <a:endParaRPr b="0" lang="hr-HR" sz="3200" spc="-1" strike="noStrike">
              <a:solidFill>
                <a:srgbClr val="000000"/>
              </a:solidFill>
              <a:latin typeface="Arial"/>
            </a:endParaRPr>
          </a:p>
          <a:p>
            <a:pPr indent="0">
              <a:lnSpc>
                <a:spcPct val="115000"/>
              </a:lnSpc>
              <a:spcAft>
                <a:spcPts val="1236"/>
              </a:spcAft>
              <a:buNone/>
              <a:tabLst>
                <a:tab algn="l" pos="0"/>
              </a:tabLst>
            </a:pPr>
            <a:r>
              <a:rPr b="0" lang="hr-HR" sz="3200" spc="-1" strike="noStrike">
                <a:solidFill>
                  <a:srgbClr val="000000"/>
                </a:solidFill>
                <a:latin typeface="Liberation Serif;Times New Roman"/>
                <a:ea typeface="Noto Serif CJK SC"/>
              </a:rPr>
              <a:t>Napisao knjigu </a:t>
            </a:r>
            <a:r>
              <a:rPr b="0" i="1" lang="hr-HR" sz="3200" spc="-1" strike="noStrike">
                <a:solidFill>
                  <a:srgbClr val="000000"/>
                </a:solidFill>
                <a:latin typeface="Liberation Serif;Times New Roman"/>
                <a:ea typeface="Noto Serif CJK SC"/>
              </a:rPr>
              <a:t>Navike za zdrav brak: vodić za katoličke parove</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180000"/>
            <a:ext cx="7703280" cy="1137960"/>
          </a:xfrm>
          <a:prstGeom prst="rect">
            <a:avLst/>
          </a:prstGeom>
          <a:noFill/>
          <a:ln w="0">
            <a:noFill/>
          </a:ln>
        </p:spPr>
        <p:txBody>
          <a:bodyPr lIns="0" rIns="0" tIns="0" bIns="0" anchor="ctr">
            <a:noAutofit/>
          </a:bodyPr>
          <a:p>
            <a:pPr indent="0">
              <a:lnSpc>
                <a:spcPct val="115000"/>
              </a:lnSpc>
              <a:spcAft>
                <a:spcPts val="1236"/>
              </a:spcAft>
              <a:buNone/>
              <a:tabLst>
                <a:tab algn="l" pos="0"/>
              </a:tabLst>
            </a:pPr>
            <a:r>
              <a:rPr b="0" i="1" lang="hr-HR" sz="3200" spc="-1" strike="noStrike">
                <a:solidFill>
                  <a:srgbClr val="000000"/>
                </a:solidFill>
                <a:latin typeface="Liberation Serif;Times New Roman"/>
                <a:ea typeface="Noto Serif CJK SC"/>
              </a:rPr>
              <a:t>Navike za zdrav brak – </a:t>
            </a:r>
            <a:r>
              <a:rPr b="0" lang="hr-HR" sz="3200" spc="-1" strike="noStrike">
                <a:solidFill>
                  <a:srgbClr val="000000"/>
                </a:solidFill>
                <a:latin typeface="Liberation Serif;Times New Roman"/>
                <a:ea typeface="Noto Serif CJK SC"/>
              </a:rPr>
              <a:t>dr. Richard Fitzgibbons</a:t>
            </a:r>
            <a:endParaRPr b="0" lang="hr-HR" sz="3200" spc="-1" strike="noStrike">
              <a:solidFill>
                <a:srgbClr val="000000"/>
              </a:solidFill>
              <a:latin typeface="Arial"/>
            </a:endParaRPr>
          </a:p>
        </p:txBody>
      </p:sp>
      <p:sp>
        <p:nvSpPr>
          <p:cNvPr id="191" name="PlaceHolder 2"/>
          <p:cNvSpPr>
            <a:spLocks noGrp="1"/>
          </p:cNvSpPr>
          <p:nvPr>
            <p:ph/>
          </p:nvPr>
        </p:nvSpPr>
        <p:spPr>
          <a:xfrm>
            <a:off x="504000" y="1769040"/>
            <a:ext cx="4355280" cy="438372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Oprost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Velikodušnost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Poštovanje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Odgovornost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Povjerenje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Nada</a:t>
            </a:r>
            <a:endParaRPr b="0" lang="hr-HR" sz="3200" spc="-1" strike="noStrike">
              <a:solidFill>
                <a:srgbClr val="000000"/>
              </a:solidFill>
              <a:latin typeface="Arial"/>
            </a:endParaRPr>
          </a:p>
        </p:txBody>
      </p:sp>
      <p:sp>
        <p:nvSpPr>
          <p:cNvPr id="192" name=""/>
          <p:cNvSpPr/>
          <p:nvPr/>
        </p:nvSpPr>
        <p:spPr>
          <a:xfrm>
            <a:off x="5040000" y="1771560"/>
            <a:ext cx="4355280" cy="4383720"/>
          </a:xfrm>
          <a:prstGeom prst="rect">
            <a:avLst/>
          </a:prstGeom>
          <a:noFill/>
          <a:ln w="0">
            <a:noFill/>
          </a:ln>
        </p:spPr>
        <p:style>
          <a:lnRef idx="0"/>
          <a:fillRef idx="0"/>
          <a:effectRef idx="0"/>
          <a:fontRef idx="minor"/>
        </p:style>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Zahvalnost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Razboritost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Umjerenost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Pravednost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Vjernost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ea typeface="DejaVu Sans"/>
              </a:rPr>
              <a:t>Poniznost</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51640"/>
            <a:ext cx="7703280" cy="123732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Majka jednog egzorciste progovara o braku</a:t>
            </a:r>
            <a:endParaRPr b="0" lang="hr-HR" sz="4400" spc="-1" strike="noStrike">
              <a:solidFill>
                <a:srgbClr val="000000"/>
              </a:solidFill>
              <a:latin typeface="Arial"/>
            </a:endParaRPr>
          </a:p>
        </p:txBody>
      </p:sp>
      <p:sp>
        <p:nvSpPr>
          <p:cNvPr id="194" name="PlaceHolder 2"/>
          <p:cNvSpPr>
            <a:spLocks noGrp="1"/>
          </p:cNvSpPr>
          <p:nvPr>
            <p:ph/>
          </p:nvPr>
        </p:nvSpPr>
        <p:spPr>
          <a:xfrm>
            <a:off x="756000" y="1915560"/>
            <a:ext cx="8869320" cy="474372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Mons. John Esseff, svećenik i egzorcist iz Scrantona, u američkoj saveznoj državi Pennsylvaniji:</a:t>
            </a:r>
            <a:endParaRPr b="0" lang="hr-HR" sz="3200" spc="-1" strike="noStrike">
              <a:solidFill>
                <a:srgbClr val="000000"/>
              </a:solidFill>
              <a:latin typeface="Arial"/>
            </a:endParaRPr>
          </a:p>
          <a:p>
            <a:pPr marL="432000" indent="0">
              <a:lnSpc>
                <a:spcPct val="100000"/>
              </a:lnSpc>
              <a:spcAft>
                <a:spcPts val="1417"/>
              </a:spcAft>
              <a:buNone/>
              <a:tabLst>
                <a:tab algn="l" pos="0"/>
              </a:tabLst>
            </a:pPr>
            <a:endParaRPr b="0" lang="hr-HR" sz="3200" spc="-1" strike="noStrike">
              <a:solidFill>
                <a:srgbClr val="000000"/>
              </a:solidFill>
              <a:latin typeface="Arial"/>
            </a:endParaRPr>
          </a:p>
          <a:p>
            <a:pPr marL="432000" indent="0">
              <a:lnSpc>
                <a:spcPct val="100000"/>
              </a:lnSpc>
              <a:spcAft>
                <a:spcPts val="1417"/>
              </a:spcAft>
              <a:buNone/>
              <a:tabLst>
                <a:tab algn="l" pos="0"/>
              </a:tabLst>
            </a:pPr>
            <a:r>
              <a:rPr b="0" lang="hr-HR" sz="3200" spc="-1" strike="noStrike">
                <a:solidFill>
                  <a:srgbClr val="000000"/>
                </a:solidFill>
                <a:latin typeface="Times New Roman"/>
              </a:rPr>
              <a:t>„</a:t>
            </a:r>
            <a:r>
              <a:rPr b="0" lang="hr-HR" sz="3200" spc="-1" strike="noStrike">
                <a:solidFill>
                  <a:srgbClr val="000000"/>
                </a:solidFill>
                <a:latin typeface="Times New Roman"/>
              </a:rPr>
              <a:t>Moja majka imala je iznad kreveta sliku Presvetog Srca Isusova. Ispričala mi je kako je jedne noći molila: ‘Presveto Srce Isusovo, želim te voljeti više. Pokaži mi kako te više voljeti‘.</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p:nvPr>
        </p:nvSpPr>
        <p:spPr>
          <a:xfrm>
            <a:off x="828000" y="1735560"/>
            <a:ext cx="8869320" cy="5283720"/>
          </a:xfrm>
          <a:prstGeom prst="rect">
            <a:avLst/>
          </a:prstGeom>
          <a:noFill/>
          <a:ln w="0">
            <a:noFill/>
          </a:ln>
        </p:spPr>
        <p:txBody>
          <a:bodyPr lIns="0" rIns="0" tIns="0" bIns="0" anchor="t">
            <a:normAutofit fontScale="89999" lnSpcReduction="10000"/>
          </a:bodyPr>
          <a:p>
            <a:pPr marL="432000" indent="-324000">
              <a:lnSpc>
                <a:spcPct val="115000"/>
              </a:lnSpc>
              <a:spcAft>
                <a:spcPts val="1236"/>
              </a:spcAft>
              <a:buClr>
                <a:srgbClr val="000000"/>
              </a:buClr>
              <a:buSzPct val="45000"/>
              <a:buFont typeface="Wingdings" charset="2"/>
              <a:buChar char=""/>
            </a:pPr>
            <a:r>
              <a:rPr b="0" lang="hr-HR" sz="3200" spc="-1" strike="noStrike">
                <a:solidFill>
                  <a:srgbClr val="000000"/>
                </a:solidFill>
                <a:latin typeface="Times New Roman"/>
              </a:rPr>
              <a:t>Majka je potom otišla u krevet i primila viziju Isusa. Evo što mi je kasnije ispričala: ‘Bila je to slika Isusa koja mi se pokazala u viziji. Prvo sam vidjela njegova probodena stopala i bijeli ogrtač koji se razlijevao. Poljubila sam njegove noge i probodene dlanove. Kad mi je Isus pokazao svoje Presveto Srce, gotovo sam se onesvijestila.</a:t>
            </a:r>
            <a:endParaRPr b="0" lang="hr-HR" sz="3200" spc="-1" strike="noStrike">
              <a:solidFill>
                <a:srgbClr val="000000"/>
              </a:solidFill>
              <a:latin typeface="Arial"/>
            </a:endParaRPr>
          </a:p>
          <a:p>
            <a:pPr marL="432000" indent="-324000">
              <a:lnSpc>
                <a:spcPct val="115000"/>
              </a:lnSpc>
              <a:spcAft>
                <a:spcPts val="1236"/>
              </a:spcAft>
              <a:buClr>
                <a:srgbClr val="000000"/>
              </a:buClr>
              <a:buSzPct val="45000"/>
              <a:buFont typeface="Wingdings" charset="2"/>
              <a:buChar char=""/>
            </a:pPr>
            <a:r>
              <a:rPr b="0" lang="hr-HR" sz="3200" spc="-1" strike="noStrike">
                <a:solidFill>
                  <a:srgbClr val="000000"/>
                </a:solidFill>
                <a:latin typeface="Times New Roman"/>
              </a:rPr>
              <a:t> </a:t>
            </a:r>
            <a:r>
              <a:rPr b="0" lang="hr-HR" sz="3200" spc="-1" strike="noStrike">
                <a:solidFill>
                  <a:srgbClr val="000000"/>
                </a:solidFill>
                <a:latin typeface="Times New Roman"/>
              </a:rPr>
              <a:t>Tada, pogledavši prema njegovom licu, ugledala sam lice tvog oca. Tada sam shvatila. Pitala sam Isusa da mi pokaže kako da ga više ljubim i on mi je odgovorio da snažnije ljubim svog supruga.”</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540000" y="2160000"/>
            <a:ext cx="8819280" cy="1237320"/>
          </a:xfrm>
          <a:prstGeom prst="rect">
            <a:avLst/>
          </a:prstGeom>
          <a:noFill/>
          <a:ln w="0">
            <a:noFill/>
          </a:ln>
        </p:spPr>
        <p:txBody>
          <a:bodyPr lIns="0" rIns="0" tIns="0" bIns="0" anchor="ctr">
            <a:noAutofit/>
          </a:bodyPr>
          <a:p>
            <a:pPr indent="0">
              <a:lnSpc>
                <a:spcPct val="100000"/>
              </a:lnSpc>
              <a:buNone/>
              <a:tabLst>
                <a:tab algn="l" pos="0"/>
              </a:tabLst>
            </a:pPr>
            <a:r>
              <a:rPr b="0" i="1" lang="hr-HR" sz="4400" spc="-1" strike="noStrike">
                <a:solidFill>
                  <a:srgbClr val="000000"/>
                </a:solidFill>
                <a:latin typeface="Times New Roman"/>
              </a:rPr>
              <a:t>Svjedočanstvo jednog bračnog para...</a:t>
            </a:r>
            <a:endParaRPr b="0" lang="hr-HR"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576000" y="228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Pitanja? Komentari?</a:t>
            </a:r>
            <a:endParaRPr b="0" lang="hr-HR"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p:nvPr>
        </p:nvSpPr>
        <p:spPr>
          <a:xfrm>
            <a:off x="756000" y="900000"/>
            <a:ext cx="9179280" cy="6479280"/>
          </a:xfrm>
          <a:prstGeom prst="rect">
            <a:avLst/>
          </a:prstGeom>
          <a:noFill/>
          <a:ln w="0">
            <a:noFill/>
          </a:ln>
        </p:spPr>
        <p:txBody>
          <a:bodyPr lIns="0" rIns="0" tIns="0" bIns="0" anchor="t">
            <a:normAutofit fontScale="71666"/>
          </a:bodyPr>
          <a:p>
            <a:pPr marL="432000" indent="0">
              <a:lnSpc>
                <a:spcPct val="100000"/>
              </a:lnSpc>
              <a:spcAft>
                <a:spcPts val="1417"/>
              </a:spcAft>
              <a:buNone/>
              <a:tabLst>
                <a:tab algn="l" pos="0"/>
              </a:tabLst>
            </a:pPr>
            <a:r>
              <a:rPr b="1" lang="hr-HR" sz="3200" spc="-1" strike="noStrike">
                <a:solidFill>
                  <a:srgbClr val="000000"/>
                </a:solidFill>
                <a:latin typeface="Times New Roman"/>
              </a:rPr>
              <a:t>Molitva za obitelj</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tabLst>
                <a:tab algn="l" pos="0"/>
              </a:tabLst>
            </a:pPr>
            <a:r>
              <a:rPr b="0" lang="hr-HR" sz="3200" spc="-1" strike="noStrike">
                <a:solidFill>
                  <a:srgbClr val="000000"/>
                </a:solidFill>
                <a:latin typeface="Times New Roman"/>
              </a:rPr>
              <a:t>Bože, stvoritelju i milosrdni obnovitelju svoga naroda! Izlij, molimo te, obilan blagoslov na moju obitelj, sabranu u tvoje ime. Neka svi njezini članovi, koji su povezani jednom ljubavlju, budu u duhu gorljivi i u molitvi postojani. Neka jedni o drugima brinu i neka pritječu u pomoć potrebnima. Neka riječju i primjerom budu svjedoci vjere. Po Kristu, Gospodinu našemu. Amen.</a:t>
            </a:r>
            <a:endParaRPr b="0" lang="hr-HR" sz="3200" spc="-1" strike="noStrike">
              <a:solidFill>
                <a:srgbClr val="000000"/>
              </a:solidFill>
              <a:latin typeface="Arial"/>
            </a:endParaRPr>
          </a:p>
          <a:p>
            <a:pPr marL="432000" indent="0">
              <a:lnSpc>
                <a:spcPct val="100000"/>
              </a:lnSpc>
              <a:spcAft>
                <a:spcPts val="1417"/>
              </a:spcAft>
              <a:buNone/>
              <a:tabLst>
                <a:tab algn="l" pos="0"/>
              </a:tabLst>
            </a:pPr>
            <a:endParaRPr b="0" lang="hr-HR" sz="3200" spc="-1" strike="noStrike">
              <a:solidFill>
                <a:srgbClr val="000000"/>
              </a:solidFill>
              <a:latin typeface="Arial"/>
            </a:endParaRPr>
          </a:p>
          <a:p>
            <a:pPr marL="432000" indent="0">
              <a:lnSpc>
                <a:spcPct val="100000"/>
              </a:lnSpc>
              <a:spcAft>
                <a:spcPts val="1417"/>
              </a:spcAft>
              <a:buNone/>
              <a:tabLst>
                <a:tab algn="l" pos="0"/>
              </a:tabLst>
            </a:pPr>
            <a:r>
              <a:rPr b="1" lang="hr-HR" sz="3200" spc="-1" strike="noStrike">
                <a:solidFill>
                  <a:srgbClr val="000000"/>
                </a:solidFill>
                <a:latin typeface="Times New Roman"/>
              </a:rPr>
              <a:t>Molitva za sretan brak</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tabLst>
                <a:tab algn="l" pos="0"/>
              </a:tabLst>
            </a:pPr>
            <a:r>
              <a:rPr b="0" lang="hr-HR" sz="3200" spc="-1" strike="noStrike">
                <a:solidFill>
                  <a:srgbClr val="000000"/>
                </a:solidFill>
                <a:latin typeface="Times New Roman"/>
              </a:rPr>
              <a:t>Bože, najljepše što možemo reći o tebi jest: ti si ljubav. Sva ljubav na ovom svijetu samo je odsjaj tvoje ljubavi. Može se ostvariti potpuna sreća u tome da se drugoga usrećuje i dubok osjećaj da primamo sreću od drugoga. Zahvaljujemo ti što cijelim svojim bićem možemo jedni drugima pokloniti ljubav kada si pripadamo u braku. Očuvaj nas od sebeljublja. Podaj nam da svoju ljubav uvijek mjerimo po tvojoj ljubavi. Amen.</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Što nas čeka?</a:t>
            </a:r>
            <a:endParaRPr b="0" lang="hr-HR" sz="4400" spc="-1" strike="noStrike">
              <a:solidFill>
                <a:srgbClr val="000000"/>
              </a:solidFill>
              <a:latin typeface="Arial"/>
            </a:endParaRPr>
          </a:p>
        </p:txBody>
      </p:sp>
      <p:sp>
        <p:nvSpPr>
          <p:cNvPr id="174" name="PlaceHolder 2"/>
          <p:cNvSpPr>
            <a:spLocks noGrp="1"/>
          </p:cNvSpPr>
          <p:nvPr>
            <p:ph/>
          </p:nvPr>
        </p:nvSpPr>
        <p:spPr>
          <a:xfrm>
            <a:off x="504000" y="1769040"/>
            <a:ext cx="8869320" cy="4383720"/>
          </a:xfrm>
          <a:prstGeom prst="rect">
            <a:avLst/>
          </a:prstGeom>
          <a:noFill/>
          <a:ln w="0">
            <a:noFill/>
          </a:ln>
        </p:spPr>
        <p:txBody>
          <a:bodyPr lIns="0" rIns="0" tIns="0" bIns="0" anchor="t">
            <a:normAutofit fontScale="77777"/>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Uvodni dio (video)</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i="1" lang="hr-HR" sz="3200" spc="-1" strike="noStrike">
                <a:solidFill>
                  <a:srgbClr val="000000"/>
                </a:solidFill>
                <a:latin typeface="Times New Roman"/>
              </a:rPr>
              <a:t>Vaša razmišljanja...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Problemi u braku: nabrojano sve, a neki objašnjeni</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a:t>
            </a:r>
            <a:r>
              <a:rPr b="0" lang="hr-HR" sz="3200" spc="-1" strike="noStrike">
                <a:solidFill>
                  <a:srgbClr val="000000"/>
                </a:solidFill>
                <a:latin typeface="Times New Roman"/>
              </a:rPr>
              <a:t>Brak nije za mene” – svjedočanstvo</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Odgovor i smjernice: dobre navike za brak</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Majka jednog egzorciste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Svjedočanstvo jednog bračnog para (gosti iznenađenja)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i="1" lang="hr-HR" sz="3200" spc="-1" strike="noStrike">
                <a:solidFill>
                  <a:srgbClr val="000000"/>
                </a:solidFill>
                <a:latin typeface="Times New Roman"/>
              </a:rPr>
              <a:t>Vaša pitanja...</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Što biste vi rekli?</a:t>
            </a:r>
            <a:endParaRPr b="0" lang="hr-HR" sz="4400" spc="-1" strike="noStrike">
              <a:solidFill>
                <a:srgbClr val="000000"/>
              </a:solidFill>
              <a:latin typeface="Arial"/>
            </a:endParaRPr>
          </a:p>
        </p:txBody>
      </p:sp>
      <p:sp>
        <p:nvSpPr>
          <p:cNvPr id="176" name="PlaceHolder 2"/>
          <p:cNvSpPr>
            <a:spLocks noGrp="1"/>
          </p:cNvSpPr>
          <p:nvPr>
            <p:ph/>
          </p:nvPr>
        </p:nvSpPr>
        <p:spPr>
          <a:xfrm>
            <a:off x="504000" y="2777040"/>
            <a:ext cx="8869320" cy="237024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Što je to brak?</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Čemu služi?</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Što je najvažnije u braku?</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Zašto neki brakovi propadaju?</a:t>
            </a:r>
            <a:endParaRPr b="0" lang="hr-HR" sz="4400" spc="-1" strike="noStrike">
              <a:solidFill>
                <a:srgbClr val="000000"/>
              </a:solidFill>
              <a:latin typeface="Arial"/>
            </a:endParaRPr>
          </a:p>
        </p:txBody>
      </p:sp>
      <p:sp>
        <p:nvSpPr>
          <p:cNvPr id="178" name="PlaceHolder 2"/>
          <p:cNvSpPr>
            <a:spLocks noGrp="1"/>
          </p:cNvSpPr>
          <p:nvPr>
            <p:ph/>
          </p:nvPr>
        </p:nvSpPr>
        <p:spPr>
          <a:xfrm>
            <a:off x="504000" y="1769040"/>
            <a:ext cx="8869320" cy="438372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Problemčića može biti više vrsta...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To pogađa i osobe u braku koje su nedužne ili nisu svjesne problema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Nema razlike između bračnih jada kršćana i nekršćana...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Ali kršćani imaju PREDNOST: </a:t>
            </a:r>
            <a:r>
              <a:rPr b="0" i="1" lang="hr-HR" sz="3200" spc="-1" strike="noStrike">
                <a:solidFill>
                  <a:srgbClr val="000000"/>
                </a:solidFill>
                <a:latin typeface="Times New Roman"/>
              </a:rPr>
              <a:t>poreobražavajuću moć DUHA SVETOGA</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20 mogućih problema</a:t>
            </a:r>
            <a:endParaRPr b="0" lang="hr-HR" sz="4400" spc="-1" strike="noStrike">
              <a:solidFill>
                <a:srgbClr val="000000"/>
              </a:solidFill>
              <a:latin typeface="Arial"/>
            </a:endParaRPr>
          </a:p>
        </p:txBody>
      </p:sp>
      <p:sp>
        <p:nvSpPr>
          <p:cNvPr id="180" name="PlaceHolder 2"/>
          <p:cNvSpPr>
            <a:spLocks noGrp="1"/>
          </p:cNvSpPr>
          <p:nvPr>
            <p:ph/>
          </p:nvPr>
        </p:nvSpPr>
        <p:spPr>
          <a:xfrm>
            <a:off x="864000" y="1769040"/>
            <a:ext cx="4327560" cy="5430240"/>
          </a:xfrm>
          <a:prstGeom prst="rect">
            <a:avLst/>
          </a:prstGeom>
          <a:noFill/>
          <a:ln w="0">
            <a:noFill/>
          </a:ln>
        </p:spPr>
        <p:txBody>
          <a:bodyPr lIns="0" rIns="0" tIns="0" bIns="0" anchor="t">
            <a:normAutofit fontScale="75000" lnSpcReduction="10000"/>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Nepraštanje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Financijski pritisak</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Nevjere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Nesigurnost i brige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Potajni grijesi</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Različiti pristupi odgoju</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Upletanje drugih</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Sebičnost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Misliti da imate pravo na nešto</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Duhovna i emocionalna nezrelost</a:t>
            </a:r>
            <a:endParaRPr b="0" lang="hr-HR" sz="3200" spc="-1" strike="noStrike">
              <a:solidFill>
                <a:srgbClr val="000000"/>
              </a:solidFill>
              <a:latin typeface="Arial"/>
            </a:endParaRPr>
          </a:p>
        </p:txBody>
      </p:sp>
      <p:sp>
        <p:nvSpPr>
          <p:cNvPr id="181" name="PlaceHolder 3"/>
          <p:cNvSpPr>
            <a:spLocks noGrp="1"/>
          </p:cNvSpPr>
          <p:nvPr>
            <p:ph/>
          </p:nvPr>
        </p:nvSpPr>
        <p:spPr>
          <a:xfrm>
            <a:off x="4941000" y="1769040"/>
            <a:ext cx="4778280" cy="5430240"/>
          </a:xfrm>
          <a:prstGeom prst="rect">
            <a:avLst/>
          </a:prstGeom>
          <a:noFill/>
          <a:ln w="0">
            <a:noFill/>
          </a:ln>
        </p:spPr>
        <p:txBody>
          <a:bodyPr lIns="0" rIns="0" tIns="0" bIns="0" anchor="t">
            <a:normAutofit fontScale="77777"/>
          </a:bodyPr>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Žalost i depresija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Pohlepa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Stid</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Ljutnja</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Neiskrenost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Navezanost na svjetovno</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Oholost</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Razočaranje</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Različiti sustavi vrijednosti</a:t>
            </a:r>
            <a:endParaRPr b="0" lang="hr-HR"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hr-HR" sz="3200" spc="-1" strike="noStrike">
                <a:solidFill>
                  <a:srgbClr val="000000"/>
                </a:solidFill>
                <a:latin typeface="Times New Roman"/>
              </a:rPr>
              <a:t>Slika o sebi</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301320"/>
            <a:ext cx="7703280" cy="113796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Pobliže o nekim problemima</a:t>
            </a:r>
            <a:endParaRPr b="0" lang="hr-HR" sz="4400" spc="-1" strike="noStrike">
              <a:solidFill>
                <a:srgbClr val="000000"/>
              </a:solidFill>
              <a:latin typeface="Arial"/>
            </a:endParaRPr>
          </a:p>
        </p:txBody>
      </p:sp>
      <p:sp>
        <p:nvSpPr>
          <p:cNvPr id="183" name="PlaceHolder 2"/>
          <p:cNvSpPr>
            <a:spLocks noGrp="1"/>
          </p:cNvSpPr>
          <p:nvPr>
            <p:ph/>
          </p:nvPr>
        </p:nvSpPr>
        <p:spPr>
          <a:xfrm>
            <a:off x="1008000" y="1735560"/>
            <a:ext cx="8869320" cy="5283720"/>
          </a:xfrm>
          <a:prstGeom prst="rect">
            <a:avLst/>
          </a:prstGeom>
          <a:noFill/>
          <a:ln w="0">
            <a:noFill/>
          </a:ln>
        </p:spPr>
        <p:txBody>
          <a:bodyPr lIns="0" rIns="0" tIns="0" bIns="0" anchor="t">
            <a:normAutofit fontScale="81111" lnSpcReduction="10000"/>
          </a:bodyPr>
          <a:p>
            <a:pPr indent="0">
              <a:lnSpc>
                <a:spcPct val="115000"/>
              </a:lnSpc>
              <a:spcAft>
                <a:spcPts val="1236"/>
              </a:spcAft>
              <a:buNone/>
              <a:tabLst>
                <a:tab algn="l" pos="0"/>
              </a:tabLst>
            </a:pPr>
            <a:r>
              <a:rPr b="1" lang="hr-HR" sz="2400" spc="-1" strike="noStrike">
                <a:solidFill>
                  <a:srgbClr val="000000"/>
                </a:solidFill>
                <a:latin typeface="Liberation Serif;Times New Roman"/>
              </a:rPr>
              <a:t>2. Financijski pritisak</a:t>
            </a:r>
            <a:endParaRPr b="0" lang="hr-HR" sz="2400" spc="-1" strike="noStrike">
              <a:solidFill>
                <a:srgbClr val="000000"/>
              </a:solidFill>
              <a:latin typeface="Arial"/>
            </a:endParaRPr>
          </a:p>
          <a:p>
            <a:pPr indent="0">
              <a:lnSpc>
                <a:spcPct val="115000"/>
              </a:lnSpc>
              <a:spcAft>
                <a:spcPts val="1236"/>
              </a:spcAft>
              <a:buNone/>
              <a:tabLst>
                <a:tab algn="l" pos="0"/>
              </a:tabLst>
            </a:pPr>
            <a:r>
              <a:rPr b="0" lang="hr-HR" sz="2400" spc="-1" strike="noStrike">
                <a:solidFill>
                  <a:srgbClr val="000000"/>
                </a:solidFill>
                <a:latin typeface="Liberation Serif;Times New Roman"/>
              </a:rPr>
              <a:t>Nemojte provesti život nastojeći zaraditi što više možete, ili ćete postati rob života u nezadovoljstvu, materijalizmu i beskrajnom stresu. </a:t>
            </a:r>
            <a:r>
              <a:rPr b="0" i="1" lang="hr-HR" sz="2400" spc="-1" strike="noStrike">
                <a:solidFill>
                  <a:srgbClr val="000000"/>
                </a:solidFill>
                <a:latin typeface="Liberation Serif;Times New Roman"/>
              </a:rPr>
              <a:t>„Zaista, korijen svih zala jest srebroljublje; njemu odani, mnogi odlutaše od vjere i sami sebe isprobadaše mukama mnogima.”</a:t>
            </a:r>
            <a:r>
              <a:rPr b="0" lang="hr-HR" sz="2400" spc="-1" strike="noStrike">
                <a:solidFill>
                  <a:srgbClr val="000000"/>
                </a:solidFill>
                <a:latin typeface="Liberation Serif;Times New Roman"/>
              </a:rPr>
              <a:t> (1 Tim 6,10)</a:t>
            </a:r>
            <a:endParaRPr b="0" lang="hr-HR" sz="2400" spc="-1" strike="noStrike">
              <a:solidFill>
                <a:srgbClr val="000000"/>
              </a:solidFill>
              <a:latin typeface="Arial"/>
            </a:endParaRPr>
          </a:p>
          <a:p>
            <a:pPr indent="0">
              <a:lnSpc>
                <a:spcPct val="115000"/>
              </a:lnSpc>
              <a:spcAft>
                <a:spcPts val="1236"/>
              </a:spcAft>
              <a:buNone/>
              <a:tabLst>
                <a:tab algn="l" pos="0"/>
              </a:tabLst>
            </a:pPr>
            <a:r>
              <a:rPr b="1" lang="hr-HR" sz="2400" spc="-1" strike="noStrike">
                <a:solidFill>
                  <a:srgbClr val="000000"/>
                </a:solidFill>
                <a:latin typeface="Liberation Serif;Times New Roman"/>
              </a:rPr>
              <a:t>4. Nesigurnost i brige</a:t>
            </a:r>
            <a:endParaRPr b="0" lang="hr-HR" sz="2400" spc="-1" strike="noStrike">
              <a:solidFill>
                <a:srgbClr val="000000"/>
              </a:solidFill>
              <a:latin typeface="Arial"/>
            </a:endParaRPr>
          </a:p>
          <a:p>
            <a:pPr indent="0">
              <a:lnSpc>
                <a:spcPct val="115000"/>
              </a:lnSpc>
              <a:spcAft>
                <a:spcPts val="1236"/>
              </a:spcAft>
              <a:buNone/>
              <a:tabLst>
                <a:tab algn="l" pos="0"/>
              </a:tabLst>
            </a:pPr>
            <a:r>
              <a:rPr b="0" lang="hr-HR" sz="2400" spc="-1" strike="noStrike">
                <a:solidFill>
                  <a:srgbClr val="000000"/>
                </a:solidFill>
                <a:latin typeface="Liberation Serif;Times New Roman"/>
              </a:rPr>
              <a:t>Prestanite gledati svijet i njegovu iluziju sreće. Nikad nećete naći mir ni u kome i ni u čemu što svijet nudi. Pouzdajte se u Gospodina. </a:t>
            </a:r>
            <a:r>
              <a:rPr b="0" i="1" lang="hr-HR" sz="2400" spc="-1" strike="noStrike">
                <a:solidFill>
                  <a:srgbClr val="000000"/>
                </a:solidFill>
                <a:latin typeface="Liberation Serif;Times New Roman"/>
              </a:rPr>
              <a:t>„Tražite stoga najprije Kraljevstvo i pravednost njegovu, a sve će vam se ostalo dodati.”</a:t>
            </a:r>
            <a:r>
              <a:rPr b="0" lang="hr-HR" sz="2400" spc="-1" strike="noStrike">
                <a:solidFill>
                  <a:srgbClr val="000000"/>
                </a:solidFill>
                <a:latin typeface="Liberation Serif;Times New Roman"/>
              </a:rPr>
              <a:t> (Mt 6,33)</a:t>
            </a:r>
            <a:endParaRPr b="0" lang="hr-HR" sz="2400" spc="-1" strike="noStrike">
              <a:solidFill>
                <a:srgbClr val="000000"/>
              </a:solidFill>
              <a:latin typeface="Arial"/>
            </a:endParaRPr>
          </a:p>
          <a:p>
            <a:pPr indent="0">
              <a:lnSpc>
                <a:spcPct val="115000"/>
              </a:lnSpc>
              <a:spcAft>
                <a:spcPts val="1236"/>
              </a:spcAft>
              <a:buNone/>
              <a:tabLst>
                <a:tab algn="l" pos="0"/>
              </a:tabLst>
            </a:pPr>
            <a:r>
              <a:rPr b="1" lang="hr-HR" sz="2400" spc="-1" strike="noStrike">
                <a:solidFill>
                  <a:srgbClr val="000000"/>
                </a:solidFill>
                <a:latin typeface="Liberation Serif;Times New Roman"/>
              </a:rPr>
              <a:t>7. Upletanje drugih</a:t>
            </a:r>
            <a:endParaRPr b="0" lang="hr-HR" sz="2400" spc="-1" strike="noStrike">
              <a:solidFill>
                <a:srgbClr val="000000"/>
              </a:solidFill>
              <a:latin typeface="Arial"/>
            </a:endParaRPr>
          </a:p>
          <a:p>
            <a:pPr indent="0">
              <a:lnSpc>
                <a:spcPct val="115000"/>
              </a:lnSpc>
              <a:spcAft>
                <a:spcPts val="1236"/>
              </a:spcAft>
              <a:buNone/>
              <a:tabLst>
                <a:tab algn="l" pos="0"/>
              </a:tabLst>
            </a:pPr>
            <a:r>
              <a:rPr b="0" lang="hr-HR" sz="2400" spc="-1" strike="noStrike">
                <a:solidFill>
                  <a:srgbClr val="000000"/>
                </a:solidFill>
                <a:latin typeface="Liberation Serif;Times New Roman"/>
              </a:rPr>
              <a:t>Rodbina ili prijatelji koji su disfunkcionalni ili vole kontrolirati vrše ogroman pritisak na vašu obitelj. Tražite Božju mudrost i perspektivu pri donošenju odluka, a zatim povucite nužne granice prema svima koji su izvan Božje volje za svoj život. </a:t>
            </a:r>
            <a:r>
              <a:rPr b="0" i="1" lang="hr-HR" sz="2400" spc="-1" strike="noStrike">
                <a:solidFill>
                  <a:srgbClr val="000000"/>
                </a:solidFill>
                <a:latin typeface="Liberation Serif;Times New Roman"/>
              </a:rPr>
              <a:t>„Podložni budite jedni drugima u strahu Kristovu!”</a:t>
            </a:r>
            <a:r>
              <a:rPr b="0" lang="hr-HR" sz="2400" spc="-1" strike="noStrike">
                <a:solidFill>
                  <a:srgbClr val="000000"/>
                </a:solidFill>
                <a:latin typeface="Liberation Serif;Times New Roman"/>
              </a:rPr>
              <a:t> (Ef 5,21)</a:t>
            </a:r>
            <a:endParaRPr b="0" lang="hr-H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p:nvPr>
        </p:nvSpPr>
        <p:spPr>
          <a:xfrm>
            <a:off x="849960" y="1699560"/>
            <a:ext cx="8869320" cy="5499720"/>
          </a:xfrm>
          <a:prstGeom prst="rect">
            <a:avLst/>
          </a:prstGeom>
          <a:noFill/>
          <a:ln w="0">
            <a:noFill/>
          </a:ln>
        </p:spPr>
        <p:txBody>
          <a:bodyPr lIns="0" rIns="0" tIns="0" bIns="0" anchor="t">
            <a:normAutofit fontScale="56111" lnSpcReduction="20000"/>
          </a:bodyPr>
          <a:p>
            <a:pPr indent="0">
              <a:lnSpc>
                <a:spcPct val="115000"/>
              </a:lnSpc>
              <a:spcAft>
                <a:spcPts val="1236"/>
              </a:spcAft>
              <a:buNone/>
              <a:tabLst>
                <a:tab algn="l" pos="0"/>
              </a:tabLst>
            </a:pPr>
            <a:r>
              <a:rPr b="1" lang="hr-HR" sz="2800" spc="-1" strike="noStrike">
                <a:solidFill>
                  <a:srgbClr val="000000"/>
                </a:solidFill>
                <a:latin typeface="Liberation Serif;Times New Roman"/>
              </a:rPr>
              <a:t>9. Misliti da imate pravo na nešto </a:t>
            </a:r>
            <a:endParaRPr b="0" lang="hr-HR" sz="2800" spc="-1" strike="noStrike">
              <a:solidFill>
                <a:srgbClr val="000000"/>
              </a:solidFill>
              <a:latin typeface="Arial"/>
            </a:endParaRPr>
          </a:p>
          <a:p>
            <a:pPr indent="0">
              <a:lnSpc>
                <a:spcPct val="115000"/>
              </a:lnSpc>
              <a:spcAft>
                <a:spcPts val="1236"/>
              </a:spcAft>
              <a:buNone/>
              <a:tabLst>
                <a:tab algn="l" pos="0"/>
              </a:tabLst>
            </a:pPr>
            <a:r>
              <a:rPr b="0" lang="hr-HR" sz="2800" spc="-1" strike="noStrike">
                <a:solidFill>
                  <a:srgbClr val="000000"/>
                </a:solidFill>
                <a:latin typeface="Liberation Serif;Times New Roman"/>
              </a:rPr>
              <a:t>Samosažaljenje, razočaranje i frustracija proizlaze iz stava „ja to zaslužujem”. Pazite na takve osjećaje. Ovdje je najveći problem obožavanje samih sebe. </a:t>
            </a:r>
            <a:r>
              <a:rPr b="0" i="1" lang="hr-HR" sz="2800" spc="-1" strike="noStrike">
                <a:solidFill>
                  <a:srgbClr val="000000"/>
                </a:solidFill>
                <a:latin typeface="Liberation Serif;Times New Roman"/>
              </a:rPr>
              <a:t>„Žudite, a nemate; ubijate i hlepite, a ne možete postići; borite se i ratujete. Nemate jer ne ištete. Ištete, a ne primate jer rđavo ištete: da u pohotama svojim potratite.”</a:t>
            </a:r>
            <a:r>
              <a:rPr b="0" lang="hr-HR" sz="2800" spc="-1" strike="noStrike">
                <a:solidFill>
                  <a:srgbClr val="000000"/>
                </a:solidFill>
                <a:latin typeface="Liberation Serif;Times New Roman"/>
              </a:rPr>
              <a:t> (Jak 4,2-3)</a:t>
            </a:r>
            <a:endParaRPr b="0" lang="hr-HR" sz="2800" spc="-1" strike="noStrike">
              <a:solidFill>
                <a:srgbClr val="000000"/>
              </a:solidFill>
              <a:latin typeface="Arial"/>
            </a:endParaRPr>
          </a:p>
          <a:p>
            <a:pPr indent="0">
              <a:lnSpc>
                <a:spcPct val="115000"/>
              </a:lnSpc>
              <a:spcAft>
                <a:spcPts val="1236"/>
              </a:spcAft>
              <a:buNone/>
              <a:tabLst>
                <a:tab algn="l" pos="0"/>
              </a:tabLst>
            </a:pPr>
            <a:r>
              <a:rPr b="1" lang="hr-HR" sz="2800" spc="-1" strike="noStrike">
                <a:solidFill>
                  <a:srgbClr val="000000"/>
                </a:solidFill>
                <a:latin typeface="Liberation Serif;Times New Roman"/>
              </a:rPr>
              <a:t>11. Žalost i depresija</a:t>
            </a:r>
            <a:endParaRPr b="0" lang="hr-HR" sz="2800" spc="-1" strike="noStrike">
              <a:solidFill>
                <a:srgbClr val="000000"/>
              </a:solidFill>
              <a:latin typeface="Arial"/>
            </a:endParaRPr>
          </a:p>
          <a:p>
            <a:pPr indent="0">
              <a:lnSpc>
                <a:spcPct val="115000"/>
              </a:lnSpc>
              <a:spcAft>
                <a:spcPts val="1236"/>
              </a:spcAft>
              <a:buNone/>
              <a:tabLst>
                <a:tab algn="l" pos="0"/>
              </a:tabLst>
            </a:pPr>
            <a:r>
              <a:rPr b="0" lang="hr-HR" sz="2800" spc="-1" strike="noStrike">
                <a:solidFill>
                  <a:srgbClr val="000000"/>
                </a:solidFill>
                <a:latin typeface="Liberation Serif;Times New Roman"/>
              </a:rPr>
              <a:t>Svatko prolazi kroz razdoblja žalosti i tuge. Kad je vaš bračni drug tužan, pružite potporu i razumijevanje, i nju/njega nježno usmjeravajte prema pomoći. </a:t>
            </a:r>
            <a:r>
              <a:rPr b="0" i="1" lang="hr-HR" sz="2800" spc="-1" strike="noStrike">
                <a:solidFill>
                  <a:srgbClr val="000000"/>
                </a:solidFill>
                <a:latin typeface="Liberation Serif;Times New Roman"/>
              </a:rPr>
              <a:t>„Smiluj mi se, Jahve, jer sam u tjeskobi, od jada slabi mi oko, duša i tijelo.” </a:t>
            </a:r>
            <a:r>
              <a:rPr b="0" lang="hr-HR" sz="2800" spc="-1" strike="noStrike">
                <a:solidFill>
                  <a:srgbClr val="000000"/>
                </a:solidFill>
                <a:latin typeface="Liberation Serif;Times New Roman"/>
              </a:rPr>
              <a:t>(Ps 31,10)</a:t>
            </a:r>
            <a:endParaRPr b="0" lang="hr-HR" sz="2800" spc="-1" strike="noStrike">
              <a:solidFill>
                <a:srgbClr val="000000"/>
              </a:solidFill>
              <a:latin typeface="Arial"/>
            </a:endParaRPr>
          </a:p>
          <a:p>
            <a:pPr indent="0">
              <a:lnSpc>
                <a:spcPct val="115000"/>
              </a:lnSpc>
              <a:spcAft>
                <a:spcPts val="1236"/>
              </a:spcAft>
              <a:buNone/>
              <a:tabLst>
                <a:tab algn="l" pos="0"/>
              </a:tabLst>
            </a:pPr>
            <a:r>
              <a:rPr b="1" lang="hr-HR" sz="2800" spc="-1" strike="noStrike">
                <a:solidFill>
                  <a:srgbClr val="000000"/>
                </a:solidFill>
                <a:latin typeface="Liberation Serif;Times New Roman"/>
              </a:rPr>
              <a:t>16. Navezanost na svjetovno</a:t>
            </a:r>
            <a:endParaRPr b="0" lang="hr-HR" sz="2800" spc="-1" strike="noStrike">
              <a:solidFill>
                <a:srgbClr val="000000"/>
              </a:solidFill>
              <a:latin typeface="Arial"/>
            </a:endParaRPr>
          </a:p>
          <a:p>
            <a:pPr indent="0">
              <a:lnSpc>
                <a:spcPct val="115000"/>
              </a:lnSpc>
              <a:spcAft>
                <a:spcPts val="1236"/>
              </a:spcAft>
              <a:buNone/>
              <a:tabLst>
                <a:tab algn="l" pos="0"/>
              </a:tabLst>
            </a:pPr>
            <a:r>
              <a:rPr b="0" lang="hr-HR" sz="2800" spc="-1" strike="noStrike">
                <a:solidFill>
                  <a:srgbClr val="000000"/>
                </a:solidFill>
                <a:latin typeface="Liberation Serif;Times New Roman"/>
              </a:rPr>
              <a:t>Kad vaše srce čezne za priznanjem, bogatstvom i ljepotom, mislit ćete da je vaša vrijednost povezana s time tko ste i što radite. Što više budete sumnjali u svoju vrijednost, kod svoga bračnog druga ćete pronalaziti više stvari zbog kojih ste nezadovoljni. </a:t>
            </a:r>
            <a:r>
              <a:rPr b="0" i="1" lang="hr-HR" sz="2800" spc="-1" strike="noStrike">
                <a:solidFill>
                  <a:srgbClr val="000000"/>
                </a:solidFill>
                <a:latin typeface="Liberation Serif;Times New Roman"/>
              </a:rPr>
              <a:t>„Pojavila se doista milost Božja, spasiteljica svih ljudi; odgojila nas da se odreknemo bezbožnosti i svjetovnih požuda te razumno, pravedno i pobožno živimo u sadašnjem svijetu.”</a:t>
            </a:r>
            <a:r>
              <a:rPr b="0" lang="hr-HR" sz="2800" spc="-1" strike="noStrike">
                <a:solidFill>
                  <a:srgbClr val="000000"/>
                </a:solidFill>
                <a:latin typeface="Liberation Serif;Times New Roman"/>
              </a:rPr>
              <a:t> (Tit 2,12-13)</a:t>
            </a:r>
            <a:endParaRPr b="0" lang="hr-HR" sz="2800" spc="-1" strike="noStrike">
              <a:solidFill>
                <a:srgbClr val="000000"/>
              </a:solidFill>
              <a:latin typeface="Arial"/>
            </a:endParaRPr>
          </a:p>
          <a:p>
            <a:pPr indent="0">
              <a:lnSpc>
                <a:spcPct val="115000"/>
              </a:lnSpc>
              <a:spcAft>
                <a:spcPts val="1236"/>
              </a:spcAft>
              <a:buNone/>
              <a:tabLst>
                <a:tab algn="l" pos="0"/>
              </a:tabLst>
            </a:pPr>
            <a:r>
              <a:rPr b="1" lang="hr-HR" sz="2800" spc="-1" strike="noStrike">
                <a:solidFill>
                  <a:srgbClr val="000000"/>
                </a:solidFill>
                <a:latin typeface="Liberation Serif;Times New Roman"/>
              </a:rPr>
              <a:t>20. Slika o sebi</a:t>
            </a:r>
            <a:endParaRPr b="0" lang="hr-HR" sz="2800" spc="-1" strike="noStrike">
              <a:solidFill>
                <a:srgbClr val="000000"/>
              </a:solidFill>
              <a:latin typeface="Arial"/>
            </a:endParaRPr>
          </a:p>
          <a:p>
            <a:pPr indent="0">
              <a:lnSpc>
                <a:spcPct val="115000"/>
              </a:lnSpc>
              <a:spcAft>
                <a:spcPts val="1236"/>
              </a:spcAft>
              <a:buNone/>
              <a:tabLst>
                <a:tab algn="l" pos="0"/>
              </a:tabLst>
            </a:pPr>
            <a:r>
              <a:rPr b="0" lang="hr-HR" sz="2800" spc="-1" strike="noStrike">
                <a:solidFill>
                  <a:srgbClr val="000000"/>
                </a:solidFill>
                <a:latin typeface="Liberation Serif;Times New Roman"/>
              </a:rPr>
              <a:t>Ako patite od niskog samopouzdanja, rješenje nije više voljeti sebe, nego voljeti Boga i zahvaljivati Mu što bez prestanka djeluje u vašem životu. Neka vas Bog preobrazi u svoju sliku. Prihvatite taj proces, umjesto da se uspoređujete s drugima. </a:t>
            </a:r>
            <a:r>
              <a:rPr b="0" i="1" lang="hr-HR" sz="2800" spc="-1" strike="noStrike">
                <a:solidFill>
                  <a:srgbClr val="000000"/>
                </a:solidFill>
                <a:latin typeface="Liberation Serif;Times New Roman"/>
              </a:rPr>
              <a:t>„Hvala ti što sam stvoren tako čudesno, što su djela tvoja predivna.”</a:t>
            </a:r>
            <a:r>
              <a:rPr b="0" lang="hr-HR" sz="2800" spc="-1" strike="noStrike">
                <a:solidFill>
                  <a:srgbClr val="000000"/>
                </a:solidFill>
                <a:latin typeface="Liberation Serif;Times New Roman"/>
              </a:rPr>
              <a:t> (Ps 139,14)</a:t>
            </a:r>
            <a:endParaRPr b="0" lang="hr-H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288000" y="251640"/>
            <a:ext cx="7991280" cy="1237320"/>
          </a:xfrm>
          <a:prstGeom prst="rect">
            <a:avLst/>
          </a:prstGeom>
          <a:noFill/>
          <a:ln w="0">
            <a:noFill/>
          </a:ln>
        </p:spPr>
        <p:txBody>
          <a:bodyPr lIns="0" rIns="0" tIns="0" bIns="0" anchor="ctr">
            <a:noAutofit/>
          </a:bodyPr>
          <a:p>
            <a:pPr indent="0">
              <a:lnSpc>
                <a:spcPct val="100000"/>
              </a:lnSpc>
              <a:buNone/>
              <a:tabLst>
                <a:tab algn="l" pos="0"/>
              </a:tabLst>
            </a:pPr>
            <a:r>
              <a:rPr b="0" lang="hr-HR" sz="4400" spc="-1" strike="noStrike">
                <a:solidFill>
                  <a:srgbClr val="000000"/>
                </a:solidFill>
                <a:latin typeface="Times New Roman"/>
              </a:rPr>
              <a:t>Brak nije za mene (svjedočanstvo)</a:t>
            </a:r>
            <a:endParaRPr b="0" lang="hr-HR" sz="4400" spc="-1" strike="noStrike">
              <a:solidFill>
                <a:srgbClr val="000000"/>
              </a:solidFill>
              <a:latin typeface="Arial"/>
            </a:endParaRPr>
          </a:p>
        </p:txBody>
      </p:sp>
      <p:sp>
        <p:nvSpPr>
          <p:cNvPr id="186" name="PlaceHolder 2"/>
          <p:cNvSpPr>
            <a:spLocks noGrp="1"/>
          </p:cNvSpPr>
          <p:nvPr>
            <p:ph/>
          </p:nvPr>
        </p:nvSpPr>
        <p:spPr>
          <a:xfrm>
            <a:off x="900000" y="1769040"/>
            <a:ext cx="8869320" cy="5070240"/>
          </a:xfrm>
          <a:prstGeom prst="rect">
            <a:avLst/>
          </a:prstGeom>
          <a:noFill/>
          <a:ln w="0">
            <a:noFill/>
          </a:ln>
        </p:spPr>
        <p:txBody>
          <a:bodyPr lIns="0" rIns="0" tIns="0" bIns="0" anchor="t">
            <a:normAutofit fontScale="52777"/>
          </a:bodyPr>
          <a:p>
            <a:pPr indent="0">
              <a:lnSpc>
                <a:spcPct val="100000"/>
              </a:lnSpc>
              <a:spcAft>
                <a:spcPts val="1417"/>
              </a:spcAft>
              <a:buNone/>
              <a:tabLst>
                <a:tab algn="l" pos="0"/>
              </a:tabLst>
            </a:pPr>
            <a:r>
              <a:rPr b="0" lang="hr-HR" sz="3200" spc="-1" strike="noStrike">
                <a:solidFill>
                  <a:srgbClr val="000000"/>
                </a:solidFill>
                <a:latin typeface="Times New Roman"/>
              </a:rPr>
              <a:t>Nakon što sam prošao godinu i pol dana u braku, nedavno sam došao do zaključka da brak nije za mene. Prije nego što već počnete stvarati pretpostavke, nastavite čitanje.</a:t>
            </a:r>
            <a:endParaRPr b="0" lang="hr-HR" sz="3200" spc="-1" strike="noStrike">
              <a:solidFill>
                <a:srgbClr val="000000"/>
              </a:solidFill>
              <a:latin typeface="Arial"/>
            </a:endParaRPr>
          </a:p>
          <a:p>
            <a:pPr indent="0">
              <a:lnSpc>
                <a:spcPct val="100000"/>
              </a:lnSpc>
              <a:spcAft>
                <a:spcPts val="1417"/>
              </a:spcAft>
              <a:buNone/>
              <a:tabLst>
                <a:tab algn="l" pos="0"/>
              </a:tabLst>
            </a:pPr>
            <a:r>
              <a:rPr b="0" lang="hr-HR" sz="3200" spc="-1" strike="noStrike">
                <a:solidFill>
                  <a:srgbClr val="000000"/>
                </a:solidFill>
                <a:latin typeface="Times New Roman"/>
              </a:rPr>
              <a:t>Svoju sam ženu upoznao u srednjoj školi kada smo imali 15 godina. Bili smo prijatelji već deset godina, dok… nismo odlučili da više ne želimo biti samo prijatelji. Ja čvrsto vjerujem da se najbolji prijatelji mogu zaljubiti. Dobrih trenutaka će uvijek biti. Ipak, zaljubiti se u moju najbolju prijateljicu me nije spriječilo određenih strahova i tjeskoba oko braka. Što se više bližila odluka da se Kim i ja vjenčamo, to sam više bio ispunjen paralizirajućim strahom. Jesam li bio spreman? Jesam li činio pravi izbor? Je li Kim prava osoba za udaju? Hoće li me ona učiniti sretnim čovjekom? Zatim sam, jedne sudbonosne noći, dijelio ove misli i brige s tatom.</a:t>
            </a:r>
            <a:endParaRPr b="0" lang="hr-HR" sz="3200" spc="-1" strike="noStrike">
              <a:solidFill>
                <a:srgbClr val="000000"/>
              </a:solidFill>
              <a:latin typeface="Arial"/>
            </a:endParaRPr>
          </a:p>
          <a:p>
            <a:pPr indent="0">
              <a:lnSpc>
                <a:spcPct val="100000"/>
              </a:lnSpc>
              <a:spcAft>
                <a:spcPts val="1417"/>
              </a:spcAft>
              <a:buNone/>
              <a:tabLst>
                <a:tab algn="l" pos="0"/>
              </a:tabLst>
            </a:pPr>
            <a:r>
              <a:rPr b="0" lang="hr-HR" sz="3200" spc="-1" strike="noStrike">
                <a:solidFill>
                  <a:srgbClr val="000000"/>
                </a:solidFill>
                <a:latin typeface="Times New Roman"/>
              </a:rPr>
              <a:t>Možda svatko od nas ima trenutke u životu kada se osjeća kako vrijeme usporava ili pak zrak postaje takav da sve oko nas privlači, obilježavajući tako taj trenutak koji nikada nećemo zaboraviti.</a:t>
            </a:r>
            <a:endParaRPr b="0" lang="hr-HR" sz="3200" spc="-1" strike="noStrike">
              <a:solidFill>
                <a:srgbClr val="000000"/>
              </a:solidFill>
              <a:latin typeface="Arial"/>
            </a:endParaRPr>
          </a:p>
          <a:p>
            <a:pPr indent="0">
              <a:lnSpc>
                <a:spcPct val="100000"/>
              </a:lnSpc>
              <a:spcAft>
                <a:spcPts val="1417"/>
              </a:spcAft>
              <a:buNone/>
              <a:tabLst>
                <a:tab algn="l" pos="0"/>
              </a:tabLst>
            </a:pPr>
            <a:r>
              <a:rPr b="0" lang="hr-HR" sz="3200" spc="-1" strike="noStrike">
                <a:solidFill>
                  <a:srgbClr val="000000"/>
                </a:solidFill>
                <a:latin typeface="Times New Roman"/>
              </a:rPr>
              <a:t>Moj tata mi je dao odgovor na moje brige baš onako kako mi je i trebalo u tim trenucima. Uz njegov dobro poznati osmijeh je rekao: «Seth, baš si sebičan. Odgovorit ću ti jednostavno: Brak nije za tebe. Ne ženiš se da bi sebe usrećio, već da ti nekoga učiniš sretnim. Više od toga, tvoj brak nije samo za tebe, ženiš se za obitelj. Ne samo za vršenje i ispunjavanje zakona i sve te gluposti, već i za svoju buduću djecu. Tko će ti pomoći u odgajanju djece? Brak nije samo za tebe. Tu se ne radi samo o tebi. Brak je u osobi za koju se ženiš.»</a:t>
            </a:r>
            <a:endParaRPr b="0" lang="hr-H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48</TotalTime>
  <Application>LibreOffice/7.6.2.1$MacOSX_X86_64 LibreOffice_project/56f7684011345957bbf33a7ee678afaf4d2ba333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2024-02-09T23:01:41Z</dcterms:created>
  <dc:creator>Davor Lukačević</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hr-HR</dc:language>
  <cp:lastModifiedBy>Davor Lukačević</cp:lastModifiedBy>
  <cp:lastPrinted>2024-03-02T23:21:52Z</cp:lastPrinted>
  <dcterms:modified xsi:type="dcterms:W3CDTF">2024-03-02T23:24:45Z</dcterms:modified>
  <cp:revision>14</cp:revision>
  <dc:subject/>
  <dc:title>Vintage</dc:title>
</cp:coreProperties>
</file>

<file path=docProps/custom.xml><?xml version="1.0" encoding="utf-8"?>
<Properties xmlns="http://schemas.openxmlformats.org/officeDocument/2006/custom-properties" xmlns:vt="http://schemas.openxmlformats.org/officeDocument/2006/docPropsVTypes"/>
</file>