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aslov i podnaslov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 naslova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Tekst naslova</a:t>
            </a:r>
          </a:p>
        </p:txBody>
      </p:sp>
      <p:sp>
        <p:nvSpPr>
          <p:cNvPr id="13" name="Tijelo razine jedan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14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Ivan Horvat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–Ivan Horvat</a:t>
            </a:r>
          </a:p>
        </p:txBody>
      </p:sp>
      <p:sp>
        <p:nvSpPr>
          <p:cNvPr id="95" name="“Citat upišite ovdje.”"/>
          <p:cNvSpPr txBox="1"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“Citat upišite ovdje.”</a:t>
            </a:r>
          </a:p>
        </p:txBody>
      </p:sp>
      <p:sp>
        <p:nvSpPr>
          <p:cNvPr id="96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ka"/>
          <p:cNvSpPr/>
          <p:nvPr>
            <p:ph type="pic" idx="13"/>
          </p:nvPr>
        </p:nvSpPr>
        <p:spPr>
          <a:xfrm>
            <a:off x="-809244" y="-147478"/>
            <a:ext cx="15032479" cy="105878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ja - vodoravn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ka"/>
          <p:cNvSpPr/>
          <p:nvPr>
            <p:ph type="pic" sz="half" idx="13"/>
          </p:nvPr>
        </p:nvSpPr>
        <p:spPr>
          <a:xfrm>
            <a:off x="2362200" y="927100"/>
            <a:ext cx="8288422" cy="583780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ekst naslova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Tekst naslova</a:t>
            </a:r>
          </a:p>
        </p:txBody>
      </p:sp>
      <p:sp>
        <p:nvSpPr>
          <p:cNvPr id="23" name="Tijelo razine jedan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24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slov - sred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 naslova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32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ja - okom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ka"/>
          <p:cNvSpPr/>
          <p:nvPr>
            <p:ph type="pic" idx="13"/>
          </p:nvPr>
        </p:nvSpPr>
        <p:spPr>
          <a:xfrm>
            <a:off x="5808344" y="1714500"/>
            <a:ext cx="9491595" cy="668524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kst naslova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naslova</a:t>
            </a:r>
          </a:p>
        </p:txBody>
      </p:sp>
      <p:sp>
        <p:nvSpPr>
          <p:cNvPr id="41" name="Tijelo razine jedan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42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slov - Vrh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kst naslo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50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slov i predznac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naslo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58" name="Tijelo razine jedan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59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slov, predznaci i fotografij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ka"/>
          <p:cNvSpPr/>
          <p:nvPr>
            <p:ph type="pic" sz="half" idx="13"/>
          </p:nvPr>
        </p:nvSpPr>
        <p:spPr>
          <a:xfrm>
            <a:off x="6553200" y="3302000"/>
            <a:ext cx="7639099" cy="53804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ekst naslo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68" name="Tijelo razine jedan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9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edzn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jelo razine jed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7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j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ka"/>
          <p:cNvSpPr/>
          <p:nvPr>
            <p:ph type="pic" sz="quarter" idx="13"/>
          </p:nvPr>
        </p:nvSpPr>
        <p:spPr>
          <a:xfrm>
            <a:off x="6464449" y="4914900"/>
            <a:ext cx="5943601" cy="395595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lika"/>
          <p:cNvSpPr/>
          <p:nvPr>
            <p:ph type="pic" sz="quarter" idx="14"/>
          </p:nvPr>
        </p:nvSpPr>
        <p:spPr>
          <a:xfrm>
            <a:off x="6402423" y="873315"/>
            <a:ext cx="5892801" cy="415049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ka"/>
          <p:cNvSpPr/>
          <p:nvPr>
            <p:ph type="pic" sz="half" idx="15"/>
          </p:nvPr>
        </p:nvSpPr>
        <p:spPr>
          <a:xfrm>
            <a:off x="926338" y="647700"/>
            <a:ext cx="5639563" cy="865059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Broj slajd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elo razine jedan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3" name="Tekst naslova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naslova</a:t>
            </a:r>
          </a:p>
        </p:txBody>
      </p:sp>
      <p:sp>
        <p:nvSpPr>
          <p:cNvPr id="4" name="Broj slajda"/>
          <p:cNvSpPr txBox="1"/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6.jpeg"/><Relationship Id="rId7" Type="http://schemas.openxmlformats.org/officeDocument/2006/relationships/image" Target="../media/image4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6.jpeg"/><Relationship Id="rId7" Type="http://schemas.openxmlformats.org/officeDocument/2006/relationships/image" Target="../media/image4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6.jpeg"/><Relationship Id="rId7" Type="http://schemas.openxmlformats.org/officeDocument/2006/relationships/image" Target="../media/image4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5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5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5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eset zapovijedi supružnika"/>
          <p:cNvSpPr txBox="1"/>
          <p:nvPr>
            <p:ph type="ctrTitle"/>
          </p:nvPr>
        </p:nvSpPr>
        <p:spPr>
          <a:xfrm>
            <a:off x="1841500" y="2476500"/>
            <a:ext cx="9321800" cy="2819400"/>
          </a:xfrm>
          <a:prstGeom prst="rect">
            <a:avLst/>
          </a:prstGeom>
        </p:spPr>
        <p:txBody>
          <a:bodyPr/>
          <a:lstStyle/>
          <a:p>
            <a:pPr/>
            <a:r>
              <a:t>Deset zapovijedi supružnika</a:t>
            </a:r>
          </a:p>
        </p:txBody>
      </p:sp>
      <p:sp>
        <p:nvSpPr>
          <p:cNvPr id="121" name="osvježenje za bračne parove…"/>
          <p:cNvSpPr txBox="1"/>
          <p:nvPr>
            <p:ph type="subTitle" sz="quarter" idx="1"/>
          </p:nvPr>
        </p:nvSpPr>
        <p:spPr>
          <a:xfrm>
            <a:off x="1841500" y="5734379"/>
            <a:ext cx="9321800" cy="2551019"/>
          </a:xfrm>
          <a:prstGeom prst="rect">
            <a:avLst/>
          </a:prstGeom>
        </p:spPr>
        <p:txBody>
          <a:bodyPr/>
          <a:lstStyle/>
          <a:p>
            <a:pPr/>
            <a:r>
              <a:t>osvježenje za bračne parove</a:t>
            </a:r>
          </a:p>
          <a:p>
            <a:pPr/>
          </a:p>
          <a:p>
            <a:pPr/>
          </a:p>
          <a:p>
            <a:pPr/>
            <a:r>
              <a:t>Oratorij, 2. ožujka 2024.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72" name="4. zapovijed 4. zapovijed" descr="4. zapovijed 4. zapovijed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1086" y="952500"/>
            <a:ext cx="2332229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73" name="Blagoslivljajte vašu jedinstvenost i zahvaljujte na njoj Blagoslivljajte vašu jedinstvenost i zahvaljujte na njoj" descr="Blagoslivljajte vašu jedinstvenost i zahvaljujte na njoj Blagoslivljajte vašu jedinstvenost i zahvaljujte na njoj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3623" y="1885950"/>
            <a:ext cx="1059190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174" name="Hvala ti što sam stvoren tako čudesno,…"/>
          <p:cNvSpPr txBox="1"/>
          <p:nvPr/>
        </p:nvSpPr>
        <p:spPr>
          <a:xfrm>
            <a:off x="3569462" y="2651124"/>
            <a:ext cx="658977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Hvala ti što sam stvoren tako čudesno, </a:t>
            </a:r>
          </a:p>
          <a:p>
            <a:pPr>
              <a:defRPr sz="35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što su djela tvoja predivna (Ps 139, 14)</a:t>
            </a:r>
          </a:p>
        </p:txBody>
      </p:sp>
      <p:sp>
        <p:nvSpPr>
          <p:cNvPr id="175" name="često pokušavamo druge mijenjati...…"/>
          <p:cNvSpPr txBox="1"/>
          <p:nvPr/>
        </p:nvSpPr>
        <p:spPr>
          <a:xfrm>
            <a:off x="934076" y="3804313"/>
            <a:ext cx="7261155" cy="4278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često pokušavamo </a:t>
            </a:r>
            <a:r>
              <a:rPr b="1"/>
              <a:t>druge mijenjati...</a:t>
            </a:r>
            <a:endParaRPr b="1"/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pokušavamo muža/ženu </a:t>
            </a:r>
            <a:r>
              <a:rPr b="1"/>
              <a:t>promijeniti</a:t>
            </a:r>
            <a:r>
              <a:t> i </a:t>
            </a:r>
            <a:r>
              <a:rPr b="1"/>
              <a:t>prilagoditi</a:t>
            </a:r>
            <a:r>
              <a:t> sebi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ali time brišemo njegovu jedinstvenost</a:t>
            </a:r>
          </a:p>
          <a:p>
            <a:pPr marL="137885" indent="-137885" algn="l" defTabSz="450215">
              <a:buSzPct val="100000"/>
              <a:buChar char="-"/>
              <a:defRPr b="1"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upoznaj ga/nju...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uživaj</a:t>
            </a:r>
            <a:r>
              <a:t> u njegovoj/njezinoj </a:t>
            </a:r>
            <a:r>
              <a:rPr b="1"/>
              <a:t>različitosti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je </a:t>
            </a:r>
            <a:r>
              <a:rPr b="1"/>
              <a:t>dar</a:t>
            </a:r>
            <a:r>
              <a:t> u tvom životu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često </a:t>
            </a:r>
            <a:r>
              <a:rPr b="1"/>
              <a:t>blagoslivljaj</a:t>
            </a:r>
            <a:r>
              <a:t> svog muža/svoju ženu!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b="1"/>
              <a:t>zahvaljuj</a:t>
            </a:r>
            <a:r>
              <a:t> i za dar svoje jedinstvenosti!</a:t>
            </a:r>
          </a:p>
        </p:txBody>
      </p:sp>
      <p:sp>
        <p:nvSpPr>
          <p:cNvPr id="176" name="Blagoslivljaj i zahvaljuj"/>
          <p:cNvSpPr txBox="1"/>
          <p:nvPr/>
        </p:nvSpPr>
        <p:spPr>
          <a:xfrm>
            <a:off x="1470705" y="8166100"/>
            <a:ext cx="5483623" cy="7366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42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Blagoslivljaj i zahvaljuj</a:t>
            </a:r>
          </a:p>
        </p:txBody>
      </p:sp>
      <p:pic>
        <p:nvPicPr>
          <p:cNvPr id="177" name="th-1010945090.jpeg" descr="th-1010945090.jpe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5630" y="5257800"/>
            <a:ext cx="5043223" cy="486139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80" name="5. zapovijed 5. zapovijed" descr="5. zapovijed 5. zapovijed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2582" y="952500"/>
            <a:ext cx="2269237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81" name="Očekuj najbolje u životu od Boga! Očekuj najbolje u životu od Boga!" descr="Očekuj najbolje u životu od Boga! Očekuj najbolje u životu od Boga!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60496" y="1885950"/>
            <a:ext cx="6798158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182" name="Samo je u Bogu mir, dušo moja, samo je u njemu spas (Ps 62, 2)"/>
          <p:cNvSpPr txBox="1"/>
          <p:nvPr/>
        </p:nvSpPr>
        <p:spPr>
          <a:xfrm>
            <a:off x="1604772" y="3057525"/>
            <a:ext cx="10519157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lvl1pPr>
          </a:lstStyle>
          <a:p>
            <a:pPr/>
            <a:r>
              <a:t>Samo je u Bogu mir, dušo moja, samo je u njemu spas (Ps 62, 2)</a:t>
            </a:r>
          </a:p>
        </p:txBody>
      </p:sp>
      <p:sp>
        <p:nvSpPr>
          <p:cNvPr id="183" name="često se razočaramo, jer očekujemo od drugih da nam ispune naše želje...…"/>
          <p:cNvSpPr txBox="1"/>
          <p:nvPr/>
        </p:nvSpPr>
        <p:spPr>
          <a:xfrm>
            <a:off x="934076" y="3994813"/>
            <a:ext cx="7261155" cy="389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često se razočaramo, jer </a:t>
            </a:r>
            <a:r>
              <a:rPr b="1"/>
              <a:t>očekujemo</a:t>
            </a:r>
            <a:r>
              <a:t> od drugih da nam </a:t>
            </a:r>
            <a:r>
              <a:rPr b="1"/>
              <a:t>ispune</a:t>
            </a:r>
            <a:r>
              <a:t> naše </a:t>
            </a:r>
            <a:r>
              <a:rPr b="1"/>
              <a:t>želje</a:t>
            </a:r>
            <a:r>
              <a:t>...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 nam drugi </a:t>
            </a:r>
            <a:r>
              <a:rPr b="1"/>
              <a:t>riješe problem</a:t>
            </a:r>
            <a:r>
              <a:t>...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ne može</a:t>
            </a:r>
            <a:r>
              <a:t> žena/muž sve riješiti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kršćanski brak </a:t>
            </a:r>
            <a:r>
              <a:rPr b="1"/>
              <a:t>utemeljio je Bog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Bog vodi</a:t>
            </a:r>
            <a:r>
              <a:t> moj život, moju obitelj...!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Bog je </a:t>
            </a:r>
            <a:r>
              <a:rPr b="1"/>
              <a:t>između</a:t>
            </a:r>
            <a:r>
              <a:t> muža i žene i on ih želi </a:t>
            </a:r>
            <a:r>
              <a:rPr b="1"/>
              <a:t>voditi</a:t>
            </a:r>
            <a:r>
              <a:t>, </a:t>
            </a:r>
            <a:r>
              <a:rPr b="1"/>
              <a:t>savjetovati</a:t>
            </a:r>
            <a:r>
              <a:t>, </a:t>
            </a:r>
            <a:r>
              <a:rPr b="1"/>
              <a:t>poučavati</a:t>
            </a:r>
            <a:r>
              <a:t>...</a:t>
            </a:r>
          </a:p>
        </p:txBody>
      </p:sp>
      <p:sp>
        <p:nvSpPr>
          <p:cNvPr id="184" name="Bog vodi naš brak i obitelj"/>
          <p:cNvSpPr txBox="1"/>
          <p:nvPr/>
        </p:nvSpPr>
        <p:spPr>
          <a:xfrm>
            <a:off x="1470705" y="8191499"/>
            <a:ext cx="5483623" cy="685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38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Bog vodi naš brak i obitelj</a:t>
            </a:r>
          </a:p>
        </p:txBody>
      </p:sp>
      <p:pic>
        <p:nvPicPr>
          <p:cNvPr id="185" name="th-1010945090.jpeg" descr="th-1010945090.jpe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5630" y="5257800"/>
            <a:ext cx="5043223" cy="486139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88" name="6. zapovijed 6. zapovijed" descr="6. zapovijed 6. zapovijed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3117" y="952500"/>
            <a:ext cx="2328165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89" name="Dodirujte se često! Dodirujte se često!" descr="Dodirujte se često! Dodirujte se često!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0544" y="1885950"/>
            <a:ext cx="3998062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190" name="Pozdravite jedan drugoga svetim cjelovom (2 Kor 13, 2)"/>
          <p:cNvSpPr txBox="1"/>
          <p:nvPr/>
        </p:nvSpPr>
        <p:spPr>
          <a:xfrm>
            <a:off x="2158841" y="3057525"/>
            <a:ext cx="9411018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lvl1pPr>
          </a:lstStyle>
          <a:p>
            <a:pPr/>
            <a:r>
              <a:t>Pozdravite jedan drugoga svetim cjelovom (2 Kor 13, 2)</a:t>
            </a:r>
          </a:p>
        </p:txBody>
      </p:sp>
      <p:sp>
        <p:nvSpPr>
          <p:cNvPr id="191" name="Istraživanja pokazuju da žena dnevno treba 8-12 nježnih dodira za svoje duhovno zdravlje…"/>
          <p:cNvSpPr txBox="1"/>
          <p:nvPr/>
        </p:nvSpPr>
        <p:spPr>
          <a:xfrm>
            <a:off x="934076" y="3994813"/>
            <a:ext cx="7261155" cy="389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Istraživanja</a:t>
            </a:r>
            <a:r>
              <a:t> pokazuju da </a:t>
            </a:r>
            <a:r>
              <a:rPr b="1"/>
              <a:t>žena</a:t>
            </a:r>
            <a:r>
              <a:t> dnevno treba </a:t>
            </a:r>
            <a:r>
              <a:rPr b="1"/>
              <a:t>8-12 nježnih dodira</a:t>
            </a:r>
            <a:r>
              <a:t> za svoje duhovno zdravlje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slično je i s </a:t>
            </a:r>
            <a:r>
              <a:rPr b="1"/>
              <a:t>muškarcima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nakon cijelog dana, posla </a:t>
            </a:r>
            <a:r>
              <a:rPr b="1"/>
              <a:t>važan je dodir</a:t>
            </a:r>
            <a:r>
              <a:t> voljene osobe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Nježni dodiri, zagrljaj, držanje za ruku, poljubac dio je bračne ljubavi...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dio je intimnog odnosa</a:t>
            </a:r>
            <a:r>
              <a:t>, </a:t>
            </a:r>
            <a:r>
              <a:rPr b="1"/>
              <a:t>razumijevanja</a:t>
            </a:r>
            <a:r>
              <a:t> i </a:t>
            </a:r>
            <a:r>
              <a:rPr b="1"/>
              <a:t>sreće</a:t>
            </a:r>
          </a:p>
        </p:txBody>
      </p:sp>
      <p:sp>
        <p:nvSpPr>
          <p:cNvPr id="192" name="Zagrljaj nakon posla puno znači"/>
          <p:cNvSpPr txBox="1"/>
          <p:nvPr/>
        </p:nvSpPr>
        <p:spPr>
          <a:xfrm>
            <a:off x="1470705" y="8248650"/>
            <a:ext cx="5483623" cy="5715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31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Zagrljaj nakon posla puno znači</a:t>
            </a:r>
          </a:p>
        </p:txBody>
      </p:sp>
      <p:pic>
        <p:nvPicPr>
          <p:cNvPr id="193" name="th-1010945090.jpeg" descr="th-1010945090.jpe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5630" y="5257800"/>
            <a:ext cx="5043223" cy="486139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96" name="7. zapovijed 7. zapovijed" descr="7. zapovijed 7. zapovijed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3801" y="952500"/>
            <a:ext cx="2266798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97" name="Rabite Božji dar komunikacije Rabite Božji dar komunikacije" descr="Rabite Božji dar komunikacije Rabite Božji dar komunikacij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1072" y="1885950"/>
            <a:ext cx="6217006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198" name="Jezik je malen ud, ali se može ponositi velikim stvarima.…"/>
          <p:cNvSpPr txBox="1"/>
          <p:nvPr/>
        </p:nvSpPr>
        <p:spPr>
          <a:xfrm>
            <a:off x="2338222" y="2841625"/>
            <a:ext cx="905225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Jezik je malen ud, ali se može ponositi velikim stvarima. </a:t>
            </a:r>
          </a:p>
          <a:p>
            <a:pPr>
              <a:defRPr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Pazite, kakve li male vatre, a koliku šumu zapali (Jak 3, 5)</a:t>
            </a:r>
          </a:p>
        </p:txBody>
      </p:sp>
      <p:sp>
        <p:nvSpPr>
          <p:cNvPr id="199" name="Teško je osjećaje opisati, teško ih izraziti...…"/>
          <p:cNvSpPr txBox="1"/>
          <p:nvPr/>
        </p:nvSpPr>
        <p:spPr>
          <a:xfrm>
            <a:off x="934076" y="4185313"/>
            <a:ext cx="7261155" cy="351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Teško</a:t>
            </a:r>
            <a:r>
              <a:t> je osjećaje opisati, teško ih izraziti...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čak </a:t>
            </a:r>
            <a:r>
              <a:rPr b="1"/>
              <a:t>se bojimo</a:t>
            </a:r>
            <a:r>
              <a:t> razgovarati o svojim osjećajima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ili ih pokazati, izraziti, izreći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Važno</a:t>
            </a:r>
            <a:r>
              <a:t> je </a:t>
            </a:r>
            <a:r>
              <a:rPr b="1"/>
              <a:t>razgovarati</a:t>
            </a:r>
            <a:r>
              <a:t> s mužem/ženom </a:t>
            </a:r>
            <a:r>
              <a:rPr b="1"/>
              <a:t>o lijepim i ružnim </a:t>
            </a:r>
            <a:r>
              <a:t>osjećajima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pomaže i </a:t>
            </a:r>
            <a:r>
              <a:rPr b="1"/>
              <a:t>boljem intimnom životu</a:t>
            </a:r>
            <a:r>
              <a:t> te </a:t>
            </a:r>
            <a:r>
              <a:rPr b="1"/>
              <a:t>ispunjenijem odnosu</a:t>
            </a:r>
          </a:p>
        </p:txBody>
      </p:sp>
      <p:sp>
        <p:nvSpPr>
          <p:cNvPr id="200" name="Razgovor zlata vrijedi"/>
          <p:cNvSpPr txBox="1"/>
          <p:nvPr/>
        </p:nvSpPr>
        <p:spPr>
          <a:xfrm>
            <a:off x="1470705" y="8191499"/>
            <a:ext cx="5483623" cy="685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38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Razgovor zlata vrijedi</a:t>
            </a:r>
          </a:p>
        </p:txBody>
      </p:sp>
      <p:pic>
        <p:nvPicPr>
          <p:cNvPr id="201" name="th-1010945090.jpeg" descr="th-1010945090.jpe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5630" y="5257800"/>
            <a:ext cx="5043223" cy="486139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204" name="8. zapovijed 8. zapovijed" descr="8. zapovijed 8. zapovijed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2261" y="952500"/>
            <a:ext cx="2309877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205" name="Njegujte jedno drugo kao ružu! Njegujte jedno drugo kao ružu!" descr="Njegujte jedno drugo kao ružu! Njegujte jedno drugo kao ružu!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0358" y="1885950"/>
            <a:ext cx="6358434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206" name="Tako su i muževi dužni ljubiti svoje žene kao svoja tijela.…"/>
          <p:cNvSpPr txBox="1"/>
          <p:nvPr/>
        </p:nvSpPr>
        <p:spPr>
          <a:xfrm>
            <a:off x="2439415" y="2841625"/>
            <a:ext cx="884986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Tako su i muževi dužni ljubiti svoje žene kao svoja tijela.</a:t>
            </a:r>
          </a:p>
          <a:p>
            <a:pPr>
              <a:defRPr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Tko svoju ženu ljubi, ljubi samog sebe! (Ef 5, 28)</a:t>
            </a:r>
          </a:p>
        </p:txBody>
      </p:sp>
      <p:sp>
        <p:nvSpPr>
          <p:cNvPr id="207" name="&quot;Kao ružu&quot;…"/>
          <p:cNvSpPr txBox="1"/>
          <p:nvPr/>
        </p:nvSpPr>
        <p:spPr>
          <a:xfrm>
            <a:off x="934076" y="4185313"/>
            <a:ext cx="7261155" cy="351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b="1"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"Kao ružu"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ruže trebaju </a:t>
            </a:r>
            <a:r>
              <a:rPr b="1"/>
              <a:t>4 stvari</a:t>
            </a:r>
            <a:r>
              <a:t> kako bi rasle i cvjetale: </a:t>
            </a:r>
            <a:r>
              <a:rPr i="1"/>
              <a:t>sunce, vodu, zemlju i zrak</a:t>
            </a:r>
            <a:endParaRPr i="1"/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b="1"/>
              <a:t>i brak treba 4 stvari:</a:t>
            </a:r>
            <a:r>
              <a:t> sunce (</a:t>
            </a:r>
            <a:r>
              <a:rPr b="1"/>
              <a:t>sigurnost</a:t>
            </a:r>
            <a:r>
              <a:t>), vodu (</a:t>
            </a:r>
            <a:r>
              <a:rPr b="1"/>
              <a:t>komunikaciju</a:t>
            </a:r>
            <a:r>
              <a:t>), zemlju (</a:t>
            </a:r>
            <a:r>
              <a:rPr b="1"/>
              <a:t>fiz. dodir</a:t>
            </a:r>
            <a:r>
              <a:t>) i zrak (</a:t>
            </a:r>
            <a:r>
              <a:rPr b="1"/>
              <a:t>zajedništvo</a:t>
            </a:r>
            <a:r>
              <a:t>)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te stvari čine brak </a:t>
            </a:r>
            <a:r>
              <a:rPr b="1"/>
              <a:t>ljepim kao ružin grm</a:t>
            </a:r>
          </a:p>
        </p:txBody>
      </p:sp>
      <p:sp>
        <p:nvSpPr>
          <p:cNvPr id="208" name="Gajite brak kao ruže"/>
          <p:cNvSpPr txBox="1"/>
          <p:nvPr/>
        </p:nvSpPr>
        <p:spPr>
          <a:xfrm>
            <a:off x="1470705" y="8191499"/>
            <a:ext cx="5483623" cy="685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38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Gajite brak kao ruže</a:t>
            </a:r>
          </a:p>
        </p:txBody>
      </p:sp>
      <p:grpSp>
        <p:nvGrpSpPr>
          <p:cNvPr id="211" name="th-3441544406.jpeg"/>
          <p:cNvGrpSpPr/>
          <p:nvPr/>
        </p:nvGrpSpPr>
        <p:grpSpPr>
          <a:xfrm>
            <a:off x="7893212" y="5711825"/>
            <a:ext cx="6273801" cy="4330700"/>
            <a:chOff x="0" y="0"/>
            <a:chExt cx="6273800" cy="4330700"/>
          </a:xfrm>
        </p:grpSpPr>
        <p:pic>
          <p:nvPicPr>
            <p:cNvPr id="210" name="th-3441544406.jpeg" descr="th-3441544406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019800" cy="4000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th-3441544406.jpeg" descr="th-3441544406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273800" cy="4330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circ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214" name="9. zapovijed 9. zapovijed" descr="9. zapovijed 9. zapovijed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3117" y="952500"/>
            <a:ext cx="2328165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215" name="Otkrijte blago u teškim trenucima života! Otkrijte blago u teškim trenucima života!" descr="Otkrijte blago u teškim trenucima života! Otkrijte blago u teškim trenucima života!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78379" y="1885950"/>
            <a:ext cx="8362392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216" name="Smatrajte potpunom radošću, braćo moja,…"/>
          <p:cNvSpPr txBox="1"/>
          <p:nvPr/>
        </p:nvSpPr>
        <p:spPr>
          <a:xfrm>
            <a:off x="3615334" y="2841625"/>
            <a:ext cx="649803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Smatrajte potpunom radošću, braćo moja, </a:t>
            </a:r>
          </a:p>
          <a:p>
            <a:pPr>
              <a:defRPr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kad upadnete u razne kušnje! (Jak 1, 2)</a:t>
            </a:r>
          </a:p>
        </p:txBody>
      </p:sp>
      <p:sp>
        <p:nvSpPr>
          <p:cNvPr id="217" name="biti zajedno u teškim trenucima života i to dijeliti jest blago…"/>
          <p:cNvSpPr txBox="1"/>
          <p:nvPr/>
        </p:nvSpPr>
        <p:spPr>
          <a:xfrm>
            <a:off x="934076" y="4185313"/>
            <a:ext cx="6962711" cy="351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biti zajedno</a:t>
            </a:r>
            <a:r>
              <a:t> u teškim trenucima života i </a:t>
            </a:r>
            <a:r>
              <a:rPr b="1"/>
              <a:t>to dijeliti</a:t>
            </a:r>
            <a:r>
              <a:t> jest </a:t>
            </a:r>
            <a:r>
              <a:rPr b="1"/>
              <a:t>blago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valja </a:t>
            </a:r>
            <a:r>
              <a:rPr b="1"/>
              <a:t>cijeniti</a:t>
            </a:r>
            <a:r>
              <a:t> tu milost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daje </a:t>
            </a:r>
            <a:r>
              <a:rPr b="1"/>
              <a:t>snagu i nadu</a:t>
            </a:r>
            <a:r>
              <a:t> u ljepšu budućnost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Ne krivite</a:t>
            </a:r>
            <a:r>
              <a:t> jedno drugo kad dođu nesreće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to je dar (od Boga)</a:t>
            </a:r>
            <a:r>
              <a:t> za </a:t>
            </a:r>
            <a:r>
              <a:rPr b="1"/>
              <a:t>izgradnju</a:t>
            </a:r>
            <a:r>
              <a:t> u ljubavi i zajedništvu</a:t>
            </a:r>
          </a:p>
        </p:txBody>
      </p:sp>
      <p:sp>
        <p:nvSpPr>
          <p:cNvPr id="218" name="Kušnje vas mogu posvetiti"/>
          <p:cNvSpPr txBox="1"/>
          <p:nvPr/>
        </p:nvSpPr>
        <p:spPr>
          <a:xfrm>
            <a:off x="1470705" y="8191499"/>
            <a:ext cx="5483623" cy="685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38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Kušnje vas mogu posvetiti</a:t>
            </a:r>
          </a:p>
        </p:txBody>
      </p:sp>
      <p:grpSp>
        <p:nvGrpSpPr>
          <p:cNvPr id="221" name="th-3441544406.jpeg"/>
          <p:cNvGrpSpPr/>
          <p:nvPr/>
        </p:nvGrpSpPr>
        <p:grpSpPr>
          <a:xfrm>
            <a:off x="7893212" y="5711825"/>
            <a:ext cx="6273801" cy="4330700"/>
            <a:chOff x="0" y="0"/>
            <a:chExt cx="6273800" cy="4330700"/>
          </a:xfrm>
        </p:grpSpPr>
        <p:pic>
          <p:nvPicPr>
            <p:cNvPr id="220" name="th-3441544406.jpeg" descr="th-3441544406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019800" cy="4000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9" name="th-3441544406.jpeg" descr="th-3441544406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273800" cy="4330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224" name="10. zapovijed 10. zapovijed" descr="10. zapovijed 10. zapovijed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6961" y="952500"/>
            <a:ext cx="2500478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225" name="Sjetite se početka vaše ljubavi! Sjetite se početka vaše ljubavi!" descr="Sjetite se početka vaše ljubavi! Sjetite se početka vaše ljubavi!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46398" y="1885950"/>
            <a:ext cx="6226354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226" name="Prvu si ljubav svoju ostavio. Spomeni se dakle odakle si pao,…"/>
          <p:cNvSpPr txBox="1"/>
          <p:nvPr/>
        </p:nvSpPr>
        <p:spPr>
          <a:xfrm>
            <a:off x="2212035" y="2841625"/>
            <a:ext cx="930463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Prvu si ljubav svoju ostavio. Spomeni se dakle odakle si pao,</a:t>
            </a:r>
          </a:p>
          <a:p>
            <a:pPr>
              <a:defRPr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obrati se i čini prva djela (Otk 2, 5)</a:t>
            </a:r>
          </a:p>
        </p:txBody>
      </p:sp>
      <p:sp>
        <p:nvSpPr>
          <p:cNvPr id="227" name="Kako ste se zaljubili? Kako ste se tada međusobno odnosili? Kako ste se tada gledali?…"/>
          <p:cNvSpPr txBox="1"/>
          <p:nvPr/>
        </p:nvSpPr>
        <p:spPr>
          <a:xfrm>
            <a:off x="895976" y="3975763"/>
            <a:ext cx="6962711" cy="4278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Kako ste se zaljubili? Kako ste se tada međusobno odnosili? Kako ste se tada gledali?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 </a:t>
            </a:r>
            <a:r>
              <a:rPr b="1"/>
              <a:t>sjećanja</a:t>
            </a:r>
            <a:r>
              <a:t> </a:t>
            </a:r>
            <a:r>
              <a:rPr b="1"/>
              <a:t>ne</a:t>
            </a:r>
            <a:r>
              <a:t> smiju se </a:t>
            </a:r>
            <a:r>
              <a:rPr b="1"/>
              <a:t>zaboraviti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Taj </a:t>
            </a:r>
            <a:r>
              <a:rPr b="1"/>
              <a:t>sjaj dvaju pogleda</a:t>
            </a:r>
            <a:r>
              <a:t> koji se vole treba i dalje sjati</a:t>
            </a:r>
          </a:p>
          <a:p>
            <a:pPr algn="l" defTabSz="450215"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valja se </a:t>
            </a:r>
            <a:r>
              <a:rPr b="1"/>
              <a:t>često toga sjetiti</a:t>
            </a:r>
            <a:r>
              <a:t>, čak i u zajedničkim razgovorima...</a:t>
            </a:r>
          </a:p>
          <a:p>
            <a:pPr marL="137885" indent="-137885" algn="l" defTabSz="450215">
              <a:buSzPct val="100000"/>
              <a:buChar char="-"/>
              <a:defRPr i="0" sz="26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ponekad se </a:t>
            </a:r>
            <a:r>
              <a:rPr b="1"/>
              <a:t>vratite u prošlost</a:t>
            </a:r>
            <a:r>
              <a:t> kako biste </a:t>
            </a:r>
            <a:r>
              <a:rPr b="1"/>
              <a:t>osvježili sadašnjost</a:t>
            </a:r>
          </a:p>
        </p:txBody>
      </p:sp>
      <p:sp>
        <p:nvSpPr>
          <p:cNvPr id="228" name="Prva ljubav neka sjaji i danas"/>
          <p:cNvSpPr txBox="1"/>
          <p:nvPr/>
        </p:nvSpPr>
        <p:spPr>
          <a:xfrm>
            <a:off x="1461180" y="8321675"/>
            <a:ext cx="5483623" cy="635000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35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Prva ljubav neka sjaji i danas</a:t>
            </a:r>
          </a:p>
        </p:txBody>
      </p:sp>
      <p:grpSp>
        <p:nvGrpSpPr>
          <p:cNvPr id="231" name="th-3441544406.jpeg"/>
          <p:cNvGrpSpPr/>
          <p:nvPr/>
        </p:nvGrpSpPr>
        <p:grpSpPr>
          <a:xfrm>
            <a:off x="7893212" y="5711825"/>
            <a:ext cx="6273801" cy="4330700"/>
            <a:chOff x="0" y="0"/>
            <a:chExt cx="6273800" cy="4330700"/>
          </a:xfrm>
        </p:grpSpPr>
        <p:pic>
          <p:nvPicPr>
            <p:cNvPr id="230" name="th-3441544406.jpeg" descr="th-3441544406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019800" cy="4000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9" name="th-3441544406.jpeg" descr="th-3441544406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273800" cy="4330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vjedočanstvo bračnog par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Svjedočanstvo bračnog para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Vaša pitanja ili iskustv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Vaša pitanja ili iskustva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Molitva za sretan brak…"/>
          <p:cNvSpPr txBox="1"/>
          <p:nvPr>
            <p:ph type="subTitle" idx="1"/>
          </p:nvPr>
        </p:nvSpPr>
        <p:spPr>
          <a:xfrm>
            <a:off x="1590386" y="1452830"/>
            <a:ext cx="9824028" cy="6847940"/>
          </a:xfrm>
          <a:prstGeom prst="rect">
            <a:avLst/>
          </a:prstGeom>
          <a:solidFill>
            <a:srgbClr val="586770"/>
          </a:solidFill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defTabSz="508254">
              <a:lnSpc>
                <a:spcPct val="100000"/>
              </a:lnSpc>
              <a:defRPr b="1" i="0" sz="2784">
                <a:solidFill>
                  <a:srgbClr val="F3F1DF"/>
                </a:solidFill>
                <a:effectLst/>
              </a:defRPr>
            </a:pPr>
            <a:r>
              <a:t>Molitva za sretan brak</a:t>
            </a:r>
          </a:p>
          <a:p>
            <a:pPr defTabSz="508254">
              <a:lnSpc>
                <a:spcPct val="100000"/>
              </a:lnSpc>
              <a:defRPr i="0" sz="3741">
                <a:solidFill>
                  <a:srgbClr val="F3F1DF"/>
                </a:solidFill>
                <a:effectLst/>
              </a:defRPr>
            </a:pPr>
            <a:r>
              <a:t>Bože, najljepše što možemo reći o tebi jest: </a:t>
            </a:r>
          </a:p>
          <a:p>
            <a:pPr defTabSz="508254">
              <a:lnSpc>
                <a:spcPct val="100000"/>
              </a:lnSpc>
              <a:defRPr i="0" sz="3741">
                <a:solidFill>
                  <a:srgbClr val="F3F1DF"/>
                </a:solidFill>
                <a:effectLst/>
              </a:defRPr>
            </a:pPr>
            <a:r>
              <a:t>ti si ljubav. Sva ljubav na ovom svijetu samo je odsjaj tvoje ljubavi. Može se ostvariti potpuna sreća u tome da se drugoga usrećuje i dubok osjećaj da primamo sreću od drugoga. </a:t>
            </a:r>
          </a:p>
          <a:p>
            <a:pPr defTabSz="508254">
              <a:lnSpc>
                <a:spcPct val="100000"/>
              </a:lnSpc>
              <a:defRPr i="0" sz="3741">
                <a:solidFill>
                  <a:srgbClr val="F3F1DF"/>
                </a:solidFill>
                <a:effectLst/>
              </a:defRPr>
            </a:pPr>
          </a:p>
          <a:p>
            <a:pPr defTabSz="508254">
              <a:lnSpc>
                <a:spcPct val="100000"/>
              </a:lnSpc>
              <a:defRPr i="0" sz="3741">
                <a:solidFill>
                  <a:srgbClr val="F3F1DF"/>
                </a:solidFill>
                <a:effectLst/>
              </a:defRPr>
            </a:pPr>
            <a:r>
              <a:t>Zahvaljujemo ti što cijelim svojim bićem možemo jedni drugima pokloniti ljubav kada si pripadamo u braku. Očuvaj nas od sebeljublja. Podaj nam da svoju ljubav uvijek mjerimo po tvojoj ljubavi. Amen.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Molitva za obitelj…"/>
          <p:cNvSpPr txBox="1"/>
          <p:nvPr/>
        </p:nvSpPr>
        <p:spPr>
          <a:xfrm>
            <a:off x="1628486" y="1499768"/>
            <a:ext cx="9747828" cy="6754064"/>
          </a:xfrm>
          <a:prstGeom prst="rect">
            <a:avLst/>
          </a:prstGeom>
          <a:solidFill>
            <a:srgbClr val="586770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79044">
              <a:defRPr b="1" i="0" sz="3525">
                <a:solidFill>
                  <a:srgbClr val="F3F1DF"/>
                </a:solidFill>
                <a:effectLst/>
              </a:defRPr>
            </a:pPr>
            <a:r>
              <a:t>Molitva za obitelj</a:t>
            </a:r>
          </a:p>
          <a:p>
            <a:pPr defTabSz="479044">
              <a:defRPr i="0" sz="3525">
                <a:solidFill>
                  <a:srgbClr val="F3F1DF"/>
                </a:solidFill>
                <a:effectLst/>
              </a:defRPr>
            </a:pPr>
            <a:r>
              <a:t>Bože, stvoritelju i milosrdni obnovitelju svoga naroda! Izlij, molimo te, obilan blagoslov na moju obitelj, sabranu u tvoje ime. </a:t>
            </a:r>
          </a:p>
          <a:p>
            <a:pPr defTabSz="479044">
              <a:defRPr i="0" sz="3525">
                <a:solidFill>
                  <a:srgbClr val="F3F1DF"/>
                </a:solidFill>
                <a:effectLst/>
              </a:defRPr>
            </a:pPr>
          </a:p>
          <a:p>
            <a:pPr defTabSz="479044">
              <a:defRPr i="0" sz="3525">
                <a:solidFill>
                  <a:srgbClr val="F3F1DF"/>
                </a:solidFill>
                <a:effectLst/>
              </a:defRPr>
            </a:pPr>
            <a:r>
              <a:t>Neka svi njezini članovi, koji su povezani jednom ljubavlju, budu u duhu gorljivi i u molitvi postojani. </a:t>
            </a:r>
          </a:p>
          <a:p>
            <a:pPr defTabSz="479044">
              <a:defRPr i="0" sz="3525">
                <a:solidFill>
                  <a:srgbClr val="F3F1DF"/>
                </a:solidFill>
                <a:effectLst/>
              </a:defRPr>
            </a:pPr>
          </a:p>
          <a:p>
            <a:pPr defTabSz="479044">
              <a:defRPr i="0" sz="3525">
                <a:solidFill>
                  <a:srgbClr val="F3F1DF"/>
                </a:solidFill>
                <a:effectLst/>
              </a:defRPr>
            </a:pPr>
            <a:r>
              <a:t>Neka jedni o drugima brinu i neka pritječu u pomoć potrebnima. Neka riječju i primjerom budu svjedoci vjere. Po Kristu, Gospodinu našemu. Amen.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14:doors dir="vert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867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Što nas sve ček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Što nas sve čeka?</a:t>
            </a:r>
          </a:p>
        </p:txBody>
      </p:sp>
      <p:sp>
        <p:nvSpPr>
          <p:cNvPr id="126" name="1. Crtice s prošlog susreta…"/>
          <p:cNvSpPr txBox="1"/>
          <p:nvPr>
            <p:ph type="body" sz="half" idx="1"/>
          </p:nvPr>
        </p:nvSpPr>
        <p:spPr>
          <a:xfrm>
            <a:off x="3498850" y="2813050"/>
            <a:ext cx="6221433" cy="571500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  <a:r>
              <a:t>1. Crtice s prošlog susreta</a:t>
            </a: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  <a:r>
              <a:t>2. Današnja tema: </a:t>
            </a: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sz="3634">
                <a:solidFill>
                  <a:srgbClr val="FFFFFF"/>
                </a:solidFill>
                <a:effectLst/>
              </a:defRPr>
            </a:pPr>
            <a:r>
              <a:t>Deset zapovijedi supružnika</a:t>
            </a: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  <a:r>
              <a:t>3. Svjedočanstvo bračnog para</a:t>
            </a: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  <a:r>
              <a:t>4. Pitanja...</a:t>
            </a: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</a:p>
          <a:p>
            <a:pPr marL="0" indent="0" defTabSz="461518">
              <a:lnSpc>
                <a:spcPct val="100000"/>
              </a:lnSpc>
              <a:spcBef>
                <a:spcPts val="0"/>
              </a:spcBef>
              <a:buSzTx/>
              <a:buNone/>
              <a:defRPr i="0" sz="3634">
                <a:solidFill>
                  <a:srgbClr val="FFFFFF"/>
                </a:solidFill>
                <a:effectLst/>
              </a:defRPr>
            </a:pPr>
            <a:r>
              <a:t>5. Završna molitva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867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d prošli put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/>
          <a:lstStyle/>
          <a:p>
            <a:pPr/>
            <a:r>
              <a:t>Od prošli put</a:t>
            </a:r>
          </a:p>
        </p:txBody>
      </p:sp>
      <p:sp>
        <p:nvSpPr>
          <p:cNvPr id="129" name="Nepraštanje…"/>
          <p:cNvSpPr txBox="1"/>
          <p:nvPr>
            <p:ph type="body" sz="half" idx="1"/>
          </p:nvPr>
        </p:nvSpPr>
        <p:spPr>
          <a:xfrm>
            <a:off x="910138" y="2984500"/>
            <a:ext cx="5692267" cy="5966360"/>
          </a:xfrm>
          <a:prstGeom prst="rect">
            <a:avLst/>
          </a:prstGeom>
          <a:solidFill>
            <a:srgbClr val="586770"/>
          </a:solidFill>
        </p:spPr>
        <p:txBody>
          <a:bodyPr/>
          <a:lstStyle/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Nepraštanje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Financijski pritisak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Nevjere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Nesigurnost i brige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Potajni grijesi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Različiti pristupi odgoju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Upletanje drugih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Sebičnost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Misliti da imate pravo na nešto</a:t>
            </a:r>
          </a:p>
          <a:p>
            <a:pPr lvl="1" marL="0" indent="0" defTabSz="496570">
              <a:lnSpc>
                <a:spcPct val="100000"/>
              </a:lnSpc>
              <a:spcBef>
                <a:spcPts val="0"/>
              </a:spcBef>
              <a:buSzTx/>
              <a:buNone/>
              <a:defRPr b="1" i="0" sz="3230">
                <a:solidFill>
                  <a:srgbClr val="F3F1DF"/>
                </a:solidFill>
                <a:effectLst/>
              </a:defRPr>
            </a:pPr>
            <a:r>
              <a:t>Duhovna i emocionalna nezrelost</a:t>
            </a:r>
          </a:p>
        </p:txBody>
      </p:sp>
      <p:sp>
        <p:nvSpPr>
          <p:cNvPr id="130" name="Mogući uzroci problema u braku:"/>
          <p:cNvSpPr txBox="1"/>
          <p:nvPr/>
        </p:nvSpPr>
        <p:spPr>
          <a:xfrm>
            <a:off x="3312769" y="2254249"/>
            <a:ext cx="6696762" cy="584201"/>
          </a:xfrm>
          <a:prstGeom prst="rect">
            <a:avLst/>
          </a:prstGeom>
          <a:solidFill>
            <a:srgbClr val="58677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0" sz="3200">
                <a:solidFill>
                  <a:srgbClr val="F3F1DF"/>
                </a:solidFill>
                <a:effectLst/>
              </a:defRPr>
            </a:pPr>
            <a:r>
              <a:rPr b="1"/>
              <a:t>Mogući uzroci problema u braku:</a:t>
            </a:r>
            <a:r>
              <a:t> </a:t>
            </a:r>
          </a:p>
        </p:txBody>
      </p:sp>
      <p:sp>
        <p:nvSpPr>
          <p:cNvPr id="131" name="Žalost i depresija…"/>
          <p:cNvSpPr/>
          <p:nvPr/>
        </p:nvSpPr>
        <p:spPr>
          <a:xfrm>
            <a:off x="6599738" y="2984500"/>
            <a:ext cx="5692267" cy="5966360"/>
          </a:xfrm>
          <a:prstGeom prst="rect">
            <a:avLst/>
          </a:prstGeom>
          <a:solidFill>
            <a:srgbClr val="58677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Žalost i depresija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Pohlepa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Stid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Ljutnja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Neiskrenost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Navezanost na svjetovno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Oholost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Razočaranje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Različiti sustavi vrijednosti</a:t>
            </a:r>
          </a:p>
          <a:p>
            <a:pPr lvl="1" algn="l">
              <a:defRPr b="1" i="0" sz="3500">
                <a:solidFill>
                  <a:srgbClr val="F3F1DF"/>
                </a:solidFill>
                <a:effectLst/>
              </a:defRPr>
            </a:pPr>
            <a:r>
              <a:t>Slika o sebi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867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d prošli put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/>
          <a:lstStyle/>
          <a:p>
            <a:pPr/>
            <a:r>
              <a:t>Od prošli put</a:t>
            </a:r>
          </a:p>
        </p:txBody>
      </p:sp>
      <p:sp>
        <p:nvSpPr>
          <p:cNvPr id="134" name="Oprost…"/>
          <p:cNvSpPr txBox="1"/>
          <p:nvPr>
            <p:ph type="body" sz="half" idx="1"/>
          </p:nvPr>
        </p:nvSpPr>
        <p:spPr>
          <a:xfrm>
            <a:off x="910138" y="2984500"/>
            <a:ext cx="5692267" cy="5966360"/>
          </a:xfrm>
          <a:prstGeom prst="rect">
            <a:avLst/>
          </a:prstGeom>
          <a:blipFill>
            <a:blip r:embed="rId2"/>
          </a:blipFill>
        </p:spPr>
        <p:txBody>
          <a:bodyPr/>
          <a:lstStyle/>
          <a:p>
            <a:pPr lvl="1"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0" sz="5500">
                <a:solidFill>
                  <a:srgbClr val="F3F1DF"/>
                </a:solidFill>
                <a:effectLst/>
              </a:defRPr>
            </a:pPr>
            <a:r>
              <a:t>Oprost</a:t>
            </a:r>
          </a:p>
          <a:p>
            <a:pPr lvl="1"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0" sz="5500">
                <a:solidFill>
                  <a:srgbClr val="F3F1DF"/>
                </a:solidFill>
                <a:effectLst/>
              </a:defRPr>
            </a:pPr>
            <a:r>
              <a:t>Velikodušnost</a:t>
            </a:r>
          </a:p>
          <a:p>
            <a:pPr lvl="1"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0" sz="5500">
                <a:solidFill>
                  <a:srgbClr val="F3F1DF"/>
                </a:solidFill>
                <a:effectLst/>
              </a:defRPr>
            </a:pPr>
            <a:r>
              <a:t>Poštovanje</a:t>
            </a:r>
          </a:p>
          <a:p>
            <a:pPr lvl="1"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0" sz="5500">
                <a:solidFill>
                  <a:srgbClr val="F3F1DF"/>
                </a:solidFill>
                <a:effectLst/>
              </a:defRPr>
            </a:pPr>
            <a:r>
              <a:t>Odgovornost</a:t>
            </a:r>
          </a:p>
          <a:p>
            <a:pPr lvl="1"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0" sz="5500">
                <a:solidFill>
                  <a:srgbClr val="F3F1DF"/>
                </a:solidFill>
                <a:effectLst/>
              </a:defRPr>
            </a:pPr>
            <a:r>
              <a:t>Povjerenje</a:t>
            </a:r>
          </a:p>
          <a:p>
            <a:pPr lvl="1"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0" sz="5500">
                <a:solidFill>
                  <a:srgbClr val="F3F1DF"/>
                </a:solidFill>
                <a:effectLst/>
              </a:defRPr>
            </a:pPr>
            <a:r>
              <a:t>Nada</a:t>
            </a:r>
          </a:p>
        </p:txBody>
      </p:sp>
      <p:sp>
        <p:nvSpPr>
          <p:cNvPr id="135" name="Navike za zdrav brak - dr. Richard Fitzgibbons:"/>
          <p:cNvSpPr txBox="1"/>
          <p:nvPr/>
        </p:nvSpPr>
        <p:spPr>
          <a:xfrm>
            <a:off x="1985060" y="2254249"/>
            <a:ext cx="9352180" cy="584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0" sz="3200">
                <a:solidFill>
                  <a:srgbClr val="F3F1DF"/>
                </a:solidFill>
                <a:effectLst/>
              </a:defRPr>
            </a:pPr>
            <a:r>
              <a:rPr b="1"/>
              <a:t>Navike za zdrav brak - dr. Richard Fitzgibbons:</a:t>
            </a:r>
            <a:r>
              <a:t> </a:t>
            </a:r>
          </a:p>
        </p:txBody>
      </p:sp>
      <p:sp>
        <p:nvSpPr>
          <p:cNvPr id="136" name="Zahvalnost…"/>
          <p:cNvSpPr/>
          <p:nvPr/>
        </p:nvSpPr>
        <p:spPr>
          <a:xfrm>
            <a:off x="6599738" y="2984500"/>
            <a:ext cx="5692267" cy="596636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1">
              <a:defRPr i="0" sz="5500">
                <a:solidFill>
                  <a:srgbClr val="F3F1DF"/>
                </a:solidFill>
                <a:effectLst/>
              </a:defRPr>
            </a:pPr>
            <a:r>
              <a:t>Zahvalnost</a:t>
            </a:r>
          </a:p>
          <a:p>
            <a:pPr lvl="1">
              <a:defRPr i="0" sz="5500">
                <a:solidFill>
                  <a:srgbClr val="F3F1DF"/>
                </a:solidFill>
                <a:effectLst/>
              </a:defRPr>
            </a:pPr>
            <a:r>
              <a:t>Razboritost</a:t>
            </a:r>
          </a:p>
          <a:p>
            <a:pPr lvl="1">
              <a:defRPr i="0" sz="5500">
                <a:solidFill>
                  <a:srgbClr val="F3F1DF"/>
                </a:solidFill>
                <a:effectLst/>
              </a:defRPr>
            </a:pPr>
            <a:r>
              <a:t>Umjerenost</a:t>
            </a:r>
          </a:p>
          <a:p>
            <a:pPr lvl="1">
              <a:defRPr i="0" sz="5500">
                <a:solidFill>
                  <a:srgbClr val="F3F1DF"/>
                </a:solidFill>
                <a:effectLst/>
              </a:defRPr>
            </a:pPr>
            <a:r>
              <a:t>Pravednost</a:t>
            </a:r>
          </a:p>
          <a:p>
            <a:pPr lvl="1">
              <a:defRPr i="0" sz="5500">
                <a:solidFill>
                  <a:srgbClr val="F3F1DF"/>
                </a:solidFill>
                <a:effectLst/>
              </a:defRPr>
            </a:pPr>
            <a:r>
              <a:t>Vjernost</a:t>
            </a:r>
          </a:p>
          <a:p>
            <a:pPr lvl="1">
              <a:defRPr i="0" sz="5500">
                <a:solidFill>
                  <a:srgbClr val="F3F1DF"/>
                </a:solidFill>
                <a:effectLst/>
              </a:defRPr>
            </a:pPr>
            <a:r>
              <a:t>Poniznost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h-2039743512.jpeg" descr="th-203974351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696" t="0" r="5696" b="0"/>
          <a:stretch>
            <a:fillRect/>
          </a:stretch>
        </p:blipFill>
        <p:spPr>
          <a:xfrm>
            <a:off x="567266" y="349250"/>
            <a:ext cx="11921068" cy="8940801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9491" stPos="0" endA="0" endPos="40000" dist="0" dir="5400000" fadeDir="5400000" sx="100000" sy="-100000" kx="0" ky="0" algn="bl" rotWithShape="0"/>
          </a:effectLst>
        </p:spPr>
      </p:pic>
      <p:pic>
        <p:nvPicPr>
          <p:cNvPr id="139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652" y="8086725"/>
            <a:ext cx="11243313" cy="9906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42" name="th-2039743512.jpeg" descr="th-2039743512.jpeg"/>
          <p:cNvPicPr>
            <a:picLocks noChangeAspect="1"/>
          </p:cNvPicPr>
          <p:nvPr/>
        </p:nvPicPr>
        <p:blipFill>
          <a:blip r:embed="rId3">
            <a:extLst/>
          </a:blip>
          <a:srcRect l="24394" t="21101" r="24395" b="21102"/>
          <a:stretch>
            <a:fillRect/>
          </a:stretch>
        </p:blipFill>
        <p:spPr>
          <a:xfrm>
            <a:off x="-1442509" y="5520086"/>
            <a:ext cx="5458223" cy="4093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899"/>
                </a:lnTo>
                <a:cubicBezTo>
                  <a:pt x="22" y="1908"/>
                  <a:pt x="44" y="1923"/>
                  <a:pt x="66" y="1947"/>
                </a:cubicBezTo>
                <a:cubicBezTo>
                  <a:pt x="134" y="2022"/>
                  <a:pt x="256" y="2050"/>
                  <a:pt x="338" y="2008"/>
                </a:cubicBezTo>
                <a:cubicBezTo>
                  <a:pt x="428" y="1962"/>
                  <a:pt x="565" y="2025"/>
                  <a:pt x="683" y="2169"/>
                </a:cubicBezTo>
                <a:cubicBezTo>
                  <a:pt x="803" y="2316"/>
                  <a:pt x="971" y="2395"/>
                  <a:pt x="1117" y="2373"/>
                </a:cubicBezTo>
                <a:cubicBezTo>
                  <a:pt x="1292" y="2345"/>
                  <a:pt x="1442" y="2449"/>
                  <a:pt x="1692" y="2770"/>
                </a:cubicBezTo>
                <a:cubicBezTo>
                  <a:pt x="1877" y="3010"/>
                  <a:pt x="2058" y="3195"/>
                  <a:pt x="2092" y="3181"/>
                </a:cubicBezTo>
                <a:cubicBezTo>
                  <a:pt x="2126" y="3166"/>
                  <a:pt x="2318" y="3373"/>
                  <a:pt x="2518" y="3639"/>
                </a:cubicBezTo>
                <a:cubicBezTo>
                  <a:pt x="2864" y="4101"/>
                  <a:pt x="2880" y="4111"/>
                  <a:pt x="2880" y="3834"/>
                </a:cubicBezTo>
                <a:cubicBezTo>
                  <a:pt x="2880" y="3674"/>
                  <a:pt x="2904" y="3512"/>
                  <a:pt x="2932" y="3474"/>
                </a:cubicBezTo>
                <a:cubicBezTo>
                  <a:pt x="2961" y="3436"/>
                  <a:pt x="3234" y="3748"/>
                  <a:pt x="3538" y="4167"/>
                </a:cubicBezTo>
                <a:cubicBezTo>
                  <a:pt x="3843" y="4586"/>
                  <a:pt x="4137" y="4927"/>
                  <a:pt x="4189" y="4927"/>
                </a:cubicBezTo>
                <a:cubicBezTo>
                  <a:pt x="4241" y="4927"/>
                  <a:pt x="4332" y="5007"/>
                  <a:pt x="4393" y="5105"/>
                </a:cubicBezTo>
                <a:cubicBezTo>
                  <a:pt x="4481" y="5248"/>
                  <a:pt x="4481" y="5320"/>
                  <a:pt x="4388" y="5470"/>
                </a:cubicBezTo>
                <a:cubicBezTo>
                  <a:pt x="4292" y="5624"/>
                  <a:pt x="4292" y="5674"/>
                  <a:pt x="4394" y="5759"/>
                </a:cubicBezTo>
                <a:cubicBezTo>
                  <a:pt x="4568" y="5901"/>
                  <a:pt x="4674" y="5783"/>
                  <a:pt x="4643" y="5480"/>
                </a:cubicBezTo>
                <a:cubicBezTo>
                  <a:pt x="4625" y="5307"/>
                  <a:pt x="4680" y="5186"/>
                  <a:pt x="4815" y="5107"/>
                </a:cubicBezTo>
                <a:cubicBezTo>
                  <a:pt x="4983" y="5009"/>
                  <a:pt x="5016" y="4897"/>
                  <a:pt x="5016" y="4425"/>
                </a:cubicBezTo>
                <a:cubicBezTo>
                  <a:pt x="5016" y="3966"/>
                  <a:pt x="4987" y="3859"/>
                  <a:pt x="4861" y="3857"/>
                </a:cubicBezTo>
                <a:cubicBezTo>
                  <a:pt x="4775" y="3856"/>
                  <a:pt x="4545" y="3780"/>
                  <a:pt x="4349" y="3690"/>
                </a:cubicBezTo>
                <a:cubicBezTo>
                  <a:pt x="3959" y="3509"/>
                  <a:pt x="3856" y="3186"/>
                  <a:pt x="4204" y="3237"/>
                </a:cubicBezTo>
                <a:cubicBezTo>
                  <a:pt x="4390" y="3265"/>
                  <a:pt x="4402" y="3245"/>
                  <a:pt x="4297" y="3076"/>
                </a:cubicBezTo>
                <a:cubicBezTo>
                  <a:pt x="4195" y="2913"/>
                  <a:pt x="4201" y="2862"/>
                  <a:pt x="4332" y="2735"/>
                </a:cubicBezTo>
                <a:cubicBezTo>
                  <a:pt x="4507" y="2564"/>
                  <a:pt x="4445" y="2179"/>
                  <a:pt x="4258" y="2274"/>
                </a:cubicBezTo>
                <a:cubicBezTo>
                  <a:pt x="4192" y="2308"/>
                  <a:pt x="4158" y="2406"/>
                  <a:pt x="4182" y="2492"/>
                </a:cubicBezTo>
                <a:cubicBezTo>
                  <a:pt x="4262" y="2769"/>
                  <a:pt x="4071" y="2791"/>
                  <a:pt x="3694" y="2548"/>
                </a:cubicBezTo>
                <a:cubicBezTo>
                  <a:pt x="3337" y="2318"/>
                  <a:pt x="3227" y="2057"/>
                  <a:pt x="3421" y="1897"/>
                </a:cubicBezTo>
                <a:cubicBezTo>
                  <a:pt x="3473" y="1854"/>
                  <a:pt x="3593" y="1913"/>
                  <a:pt x="3688" y="2027"/>
                </a:cubicBezTo>
                <a:cubicBezTo>
                  <a:pt x="3822" y="2190"/>
                  <a:pt x="3861" y="2199"/>
                  <a:pt x="3867" y="2069"/>
                </a:cubicBezTo>
                <a:cubicBezTo>
                  <a:pt x="3870" y="1977"/>
                  <a:pt x="3886" y="1808"/>
                  <a:pt x="3903" y="1694"/>
                </a:cubicBezTo>
                <a:cubicBezTo>
                  <a:pt x="3919" y="1580"/>
                  <a:pt x="3896" y="1459"/>
                  <a:pt x="3851" y="1422"/>
                </a:cubicBezTo>
                <a:cubicBezTo>
                  <a:pt x="3806" y="1385"/>
                  <a:pt x="3771" y="1230"/>
                  <a:pt x="3771" y="1078"/>
                </a:cubicBezTo>
                <a:cubicBezTo>
                  <a:pt x="3771" y="390"/>
                  <a:pt x="4365" y="442"/>
                  <a:pt x="4757" y="1164"/>
                </a:cubicBezTo>
                <a:cubicBezTo>
                  <a:pt x="4900" y="1426"/>
                  <a:pt x="5016" y="1739"/>
                  <a:pt x="5016" y="1857"/>
                </a:cubicBezTo>
                <a:cubicBezTo>
                  <a:pt x="5016" y="2012"/>
                  <a:pt x="5060" y="2052"/>
                  <a:pt x="5172" y="2000"/>
                </a:cubicBezTo>
                <a:cubicBezTo>
                  <a:pt x="5420" y="1883"/>
                  <a:pt x="5734" y="1455"/>
                  <a:pt x="5720" y="1254"/>
                </a:cubicBezTo>
                <a:cubicBezTo>
                  <a:pt x="5713" y="1153"/>
                  <a:pt x="5718" y="1031"/>
                  <a:pt x="5729" y="982"/>
                </a:cubicBezTo>
                <a:cubicBezTo>
                  <a:pt x="5793" y="717"/>
                  <a:pt x="5759" y="591"/>
                  <a:pt x="5607" y="536"/>
                </a:cubicBezTo>
                <a:cubicBezTo>
                  <a:pt x="5512" y="502"/>
                  <a:pt x="5415" y="295"/>
                  <a:pt x="5334" y="0"/>
                </a:cubicBezTo>
                <a:lnTo>
                  <a:pt x="0" y="0"/>
                </a:lnTo>
                <a:close/>
                <a:moveTo>
                  <a:pt x="9753" y="0"/>
                </a:moveTo>
                <a:cubicBezTo>
                  <a:pt x="9744" y="54"/>
                  <a:pt x="9733" y="109"/>
                  <a:pt x="9733" y="178"/>
                </a:cubicBezTo>
                <a:cubicBezTo>
                  <a:pt x="9733" y="422"/>
                  <a:pt x="9670" y="572"/>
                  <a:pt x="9532" y="670"/>
                </a:cubicBezTo>
                <a:cubicBezTo>
                  <a:pt x="9422" y="748"/>
                  <a:pt x="9282" y="897"/>
                  <a:pt x="9221" y="1001"/>
                </a:cubicBezTo>
                <a:cubicBezTo>
                  <a:pt x="9121" y="1170"/>
                  <a:pt x="9092" y="1163"/>
                  <a:pt x="8940" y="923"/>
                </a:cubicBezTo>
                <a:cubicBezTo>
                  <a:pt x="8715" y="570"/>
                  <a:pt x="8665" y="585"/>
                  <a:pt x="8665" y="1011"/>
                </a:cubicBezTo>
                <a:cubicBezTo>
                  <a:pt x="8665" y="1208"/>
                  <a:pt x="8586" y="1473"/>
                  <a:pt x="8489" y="1602"/>
                </a:cubicBezTo>
                <a:cubicBezTo>
                  <a:pt x="8319" y="1829"/>
                  <a:pt x="8318" y="1842"/>
                  <a:pt x="8478" y="1956"/>
                </a:cubicBezTo>
                <a:cubicBezTo>
                  <a:pt x="8569" y="2021"/>
                  <a:pt x="8670" y="2162"/>
                  <a:pt x="8701" y="2270"/>
                </a:cubicBezTo>
                <a:cubicBezTo>
                  <a:pt x="8771" y="2513"/>
                  <a:pt x="8605" y="2799"/>
                  <a:pt x="8443" y="2716"/>
                </a:cubicBezTo>
                <a:cubicBezTo>
                  <a:pt x="8057" y="2518"/>
                  <a:pt x="7716" y="3308"/>
                  <a:pt x="7600" y="4672"/>
                </a:cubicBezTo>
                <a:cubicBezTo>
                  <a:pt x="7540" y="5379"/>
                  <a:pt x="7480" y="5606"/>
                  <a:pt x="7284" y="5878"/>
                </a:cubicBezTo>
                <a:cubicBezTo>
                  <a:pt x="7146" y="6070"/>
                  <a:pt x="7071" y="6273"/>
                  <a:pt x="7108" y="6353"/>
                </a:cubicBezTo>
                <a:cubicBezTo>
                  <a:pt x="7147" y="6436"/>
                  <a:pt x="7057" y="6634"/>
                  <a:pt x="6890" y="6837"/>
                </a:cubicBezTo>
                <a:cubicBezTo>
                  <a:pt x="6735" y="7026"/>
                  <a:pt x="6633" y="7236"/>
                  <a:pt x="6664" y="7302"/>
                </a:cubicBezTo>
                <a:cubicBezTo>
                  <a:pt x="6695" y="7368"/>
                  <a:pt x="6756" y="7392"/>
                  <a:pt x="6802" y="7354"/>
                </a:cubicBezTo>
                <a:cubicBezTo>
                  <a:pt x="6936" y="7244"/>
                  <a:pt x="6988" y="7588"/>
                  <a:pt x="6890" y="7932"/>
                </a:cubicBezTo>
                <a:cubicBezTo>
                  <a:pt x="6840" y="8107"/>
                  <a:pt x="6735" y="8248"/>
                  <a:pt x="6654" y="8248"/>
                </a:cubicBezTo>
                <a:cubicBezTo>
                  <a:pt x="6467" y="8248"/>
                  <a:pt x="5733" y="9314"/>
                  <a:pt x="5788" y="9505"/>
                </a:cubicBezTo>
                <a:cubicBezTo>
                  <a:pt x="5811" y="9585"/>
                  <a:pt x="5786" y="9684"/>
                  <a:pt x="5734" y="9727"/>
                </a:cubicBezTo>
                <a:cubicBezTo>
                  <a:pt x="5682" y="9770"/>
                  <a:pt x="5640" y="9985"/>
                  <a:pt x="5640" y="10206"/>
                </a:cubicBezTo>
                <a:cubicBezTo>
                  <a:pt x="5640" y="10487"/>
                  <a:pt x="5580" y="10664"/>
                  <a:pt x="5442" y="10793"/>
                </a:cubicBezTo>
                <a:cubicBezTo>
                  <a:pt x="5333" y="10894"/>
                  <a:pt x="5273" y="10986"/>
                  <a:pt x="5309" y="10994"/>
                </a:cubicBezTo>
                <a:cubicBezTo>
                  <a:pt x="5344" y="11002"/>
                  <a:pt x="5410" y="11015"/>
                  <a:pt x="5455" y="11023"/>
                </a:cubicBezTo>
                <a:cubicBezTo>
                  <a:pt x="5619" y="11053"/>
                  <a:pt x="5661" y="11214"/>
                  <a:pt x="5552" y="11389"/>
                </a:cubicBezTo>
                <a:cubicBezTo>
                  <a:pt x="5490" y="11488"/>
                  <a:pt x="5405" y="11540"/>
                  <a:pt x="5362" y="11505"/>
                </a:cubicBezTo>
                <a:cubicBezTo>
                  <a:pt x="5192" y="11365"/>
                  <a:pt x="5294" y="11975"/>
                  <a:pt x="5483" y="12229"/>
                </a:cubicBezTo>
                <a:cubicBezTo>
                  <a:pt x="5593" y="12377"/>
                  <a:pt x="5735" y="12584"/>
                  <a:pt x="5799" y="12688"/>
                </a:cubicBezTo>
                <a:cubicBezTo>
                  <a:pt x="5936" y="12914"/>
                  <a:pt x="6083" y="12934"/>
                  <a:pt x="6086" y="12728"/>
                </a:cubicBezTo>
                <a:cubicBezTo>
                  <a:pt x="6087" y="12646"/>
                  <a:pt x="6161" y="12452"/>
                  <a:pt x="6251" y="12296"/>
                </a:cubicBezTo>
                <a:lnTo>
                  <a:pt x="6414" y="12013"/>
                </a:lnTo>
                <a:lnTo>
                  <a:pt x="6546" y="12363"/>
                </a:lnTo>
                <a:cubicBezTo>
                  <a:pt x="6636" y="12602"/>
                  <a:pt x="6665" y="12946"/>
                  <a:pt x="6637" y="13450"/>
                </a:cubicBezTo>
                <a:cubicBezTo>
                  <a:pt x="6603" y="14081"/>
                  <a:pt x="6562" y="14219"/>
                  <a:pt x="6359" y="14411"/>
                </a:cubicBezTo>
                <a:cubicBezTo>
                  <a:pt x="6271" y="14495"/>
                  <a:pt x="6215" y="14546"/>
                  <a:pt x="6169" y="14564"/>
                </a:cubicBezTo>
                <a:cubicBezTo>
                  <a:pt x="6191" y="14836"/>
                  <a:pt x="6200" y="15180"/>
                  <a:pt x="6182" y="15435"/>
                </a:cubicBezTo>
                <a:cubicBezTo>
                  <a:pt x="6177" y="15505"/>
                  <a:pt x="6012" y="15704"/>
                  <a:pt x="5814" y="15877"/>
                </a:cubicBezTo>
                <a:cubicBezTo>
                  <a:pt x="5720" y="15960"/>
                  <a:pt x="5646" y="16015"/>
                  <a:pt x="5585" y="16049"/>
                </a:cubicBezTo>
                <a:cubicBezTo>
                  <a:pt x="5579" y="16290"/>
                  <a:pt x="5527" y="16363"/>
                  <a:pt x="5404" y="16503"/>
                </a:cubicBezTo>
                <a:cubicBezTo>
                  <a:pt x="5190" y="16747"/>
                  <a:pt x="5190" y="16747"/>
                  <a:pt x="5334" y="17391"/>
                </a:cubicBezTo>
                <a:cubicBezTo>
                  <a:pt x="5413" y="17746"/>
                  <a:pt x="5513" y="18128"/>
                  <a:pt x="5557" y="18239"/>
                </a:cubicBezTo>
                <a:cubicBezTo>
                  <a:pt x="5610" y="18375"/>
                  <a:pt x="5599" y="18473"/>
                  <a:pt x="5521" y="18536"/>
                </a:cubicBezTo>
                <a:cubicBezTo>
                  <a:pt x="5456" y="18588"/>
                  <a:pt x="5378" y="18724"/>
                  <a:pt x="5346" y="18838"/>
                </a:cubicBezTo>
                <a:cubicBezTo>
                  <a:pt x="5315" y="18952"/>
                  <a:pt x="5224" y="19045"/>
                  <a:pt x="5144" y="19045"/>
                </a:cubicBezTo>
                <a:cubicBezTo>
                  <a:pt x="5049" y="19045"/>
                  <a:pt x="5016" y="19108"/>
                  <a:pt x="5051" y="19223"/>
                </a:cubicBezTo>
                <a:cubicBezTo>
                  <a:pt x="5081" y="19321"/>
                  <a:pt x="5128" y="19478"/>
                  <a:pt x="5156" y="19569"/>
                </a:cubicBezTo>
                <a:cubicBezTo>
                  <a:pt x="5187" y="19670"/>
                  <a:pt x="5065" y="19884"/>
                  <a:pt x="4842" y="20124"/>
                </a:cubicBezTo>
                <a:cubicBezTo>
                  <a:pt x="4536" y="20452"/>
                  <a:pt x="4500" y="20532"/>
                  <a:pt x="4621" y="20622"/>
                </a:cubicBezTo>
                <a:cubicBezTo>
                  <a:pt x="4719" y="20695"/>
                  <a:pt x="4747" y="20820"/>
                  <a:pt x="4710" y="21016"/>
                </a:cubicBezTo>
                <a:cubicBezTo>
                  <a:pt x="4674" y="21210"/>
                  <a:pt x="4691" y="21292"/>
                  <a:pt x="4767" y="21271"/>
                </a:cubicBezTo>
                <a:cubicBezTo>
                  <a:pt x="4828" y="21254"/>
                  <a:pt x="4893" y="21374"/>
                  <a:pt x="4911" y="21537"/>
                </a:cubicBezTo>
                <a:cubicBezTo>
                  <a:pt x="4914" y="21559"/>
                  <a:pt x="4923" y="21579"/>
                  <a:pt x="4927" y="21600"/>
                </a:cubicBezTo>
                <a:lnTo>
                  <a:pt x="11511" y="21600"/>
                </a:lnTo>
                <a:cubicBezTo>
                  <a:pt x="11560" y="21537"/>
                  <a:pt x="11605" y="21502"/>
                  <a:pt x="11636" y="21510"/>
                </a:cubicBezTo>
                <a:cubicBezTo>
                  <a:pt x="11703" y="21527"/>
                  <a:pt x="11825" y="21354"/>
                  <a:pt x="11906" y="21125"/>
                </a:cubicBezTo>
                <a:cubicBezTo>
                  <a:pt x="11988" y="20895"/>
                  <a:pt x="12090" y="20706"/>
                  <a:pt x="12133" y="20706"/>
                </a:cubicBezTo>
                <a:cubicBezTo>
                  <a:pt x="12176" y="20706"/>
                  <a:pt x="12150" y="20547"/>
                  <a:pt x="12078" y="20352"/>
                </a:cubicBezTo>
                <a:cubicBezTo>
                  <a:pt x="12005" y="20157"/>
                  <a:pt x="11972" y="19940"/>
                  <a:pt x="12005" y="19868"/>
                </a:cubicBezTo>
                <a:cubicBezTo>
                  <a:pt x="12039" y="19797"/>
                  <a:pt x="11937" y="19562"/>
                  <a:pt x="11781" y="19347"/>
                </a:cubicBezTo>
                <a:cubicBezTo>
                  <a:pt x="11604" y="19104"/>
                  <a:pt x="11533" y="18924"/>
                  <a:pt x="11592" y="18876"/>
                </a:cubicBezTo>
                <a:cubicBezTo>
                  <a:pt x="11655" y="18824"/>
                  <a:pt x="11622" y="18676"/>
                  <a:pt x="11497" y="18451"/>
                </a:cubicBezTo>
                <a:cubicBezTo>
                  <a:pt x="11391" y="18261"/>
                  <a:pt x="11273" y="18134"/>
                  <a:pt x="11231" y="18168"/>
                </a:cubicBezTo>
                <a:cubicBezTo>
                  <a:pt x="11143" y="18240"/>
                  <a:pt x="11101" y="18089"/>
                  <a:pt x="11036" y="17473"/>
                </a:cubicBezTo>
                <a:cubicBezTo>
                  <a:pt x="10995" y="17078"/>
                  <a:pt x="11027" y="16978"/>
                  <a:pt x="11310" y="16612"/>
                </a:cubicBezTo>
                <a:cubicBezTo>
                  <a:pt x="11615" y="16216"/>
                  <a:pt x="11623" y="16189"/>
                  <a:pt x="11476" y="15973"/>
                </a:cubicBezTo>
                <a:cubicBezTo>
                  <a:pt x="11376" y="15826"/>
                  <a:pt x="11356" y="15721"/>
                  <a:pt x="11418" y="15670"/>
                </a:cubicBezTo>
                <a:cubicBezTo>
                  <a:pt x="11470" y="15627"/>
                  <a:pt x="11512" y="15437"/>
                  <a:pt x="11512" y="15249"/>
                </a:cubicBezTo>
                <a:cubicBezTo>
                  <a:pt x="11512" y="14711"/>
                  <a:pt x="11663" y="14723"/>
                  <a:pt x="11861" y="15276"/>
                </a:cubicBezTo>
                <a:cubicBezTo>
                  <a:pt x="12061" y="15837"/>
                  <a:pt x="12517" y="16707"/>
                  <a:pt x="12827" y="17121"/>
                </a:cubicBezTo>
                <a:cubicBezTo>
                  <a:pt x="13061" y="17433"/>
                  <a:pt x="13024" y="17934"/>
                  <a:pt x="12748" y="18201"/>
                </a:cubicBezTo>
                <a:cubicBezTo>
                  <a:pt x="12497" y="18445"/>
                  <a:pt x="12536" y="18537"/>
                  <a:pt x="13028" y="18869"/>
                </a:cubicBezTo>
                <a:cubicBezTo>
                  <a:pt x="13274" y="19036"/>
                  <a:pt x="13454" y="19220"/>
                  <a:pt x="13428" y="19276"/>
                </a:cubicBezTo>
                <a:cubicBezTo>
                  <a:pt x="13402" y="19332"/>
                  <a:pt x="13453" y="19417"/>
                  <a:pt x="13538" y="19466"/>
                </a:cubicBezTo>
                <a:cubicBezTo>
                  <a:pt x="13711" y="19566"/>
                  <a:pt x="15699" y="19649"/>
                  <a:pt x="15806" y="19560"/>
                </a:cubicBezTo>
                <a:cubicBezTo>
                  <a:pt x="15843" y="19530"/>
                  <a:pt x="16387" y="19493"/>
                  <a:pt x="17014" y="19477"/>
                </a:cubicBezTo>
                <a:cubicBezTo>
                  <a:pt x="18051" y="19450"/>
                  <a:pt x="18170" y="19422"/>
                  <a:pt x="18347" y="19186"/>
                </a:cubicBezTo>
                <a:cubicBezTo>
                  <a:pt x="18519" y="18956"/>
                  <a:pt x="18707" y="18869"/>
                  <a:pt x="18921" y="18913"/>
                </a:cubicBezTo>
                <a:cubicBezTo>
                  <a:pt x="18957" y="18921"/>
                  <a:pt x="18977" y="18861"/>
                  <a:pt x="18965" y="18779"/>
                </a:cubicBezTo>
                <a:cubicBezTo>
                  <a:pt x="18950" y="18681"/>
                  <a:pt x="19031" y="18644"/>
                  <a:pt x="19203" y="18668"/>
                </a:cubicBezTo>
                <a:cubicBezTo>
                  <a:pt x="19409" y="18698"/>
                  <a:pt x="19443" y="18672"/>
                  <a:pt x="19370" y="18549"/>
                </a:cubicBezTo>
                <a:cubicBezTo>
                  <a:pt x="19319" y="18463"/>
                  <a:pt x="19251" y="18199"/>
                  <a:pt x="19219" y="17961"/>
                </a:cubicBezTo>
                <a:cubicBezTo>
                  <a:pt x="19187" y="17722"/>
                  <a:pt x="19106" y="17468"/>
                  <a:pt x="19038" y="17393"/>
                </a:cubicBezTo>
                <a:cubicBezTo>
                  <a:pt x="18782" y="17110"/>
                  <a:pt x="18784" y="16661"/>
                  <a:pt x="19043" y="16300"/>
                </a:cubicBezTo>
                <a:cubicBezTo>
                  <a:pt x="19177" y="16113"/>
                  <a:pt x="19336" y="15961"/>
                  <a:pt x="19395" y="15961"/>
                </a:cubicBezTo>
                <a:cubicBezTo>
                  <a:pt x="19454" y="15961"/>
                  <a:pt x="19525" y="15881"/>
                  <a:pt x="19554" y="15783"/>
                </a:cubicBezTo>
                <a:cubicBezTo>
                  <a:pt x="19582" y="15684"/>
                  <a:pt x="19636" y="15613"/>
                  <a:pt x="19674" y="15624"/>
                </a:cubicBezTo>
                <a:cubicBezTo>
                  <a:pt x="19751" y="15646"/>
                  <a:pt x="19990" y="15535"/>
                  <a:pt x="20303" y="15335"/>
                </a:cubicBezTo>
                <a:cubicBezTo>
                  <a:pt x="20472" y="15226"/>
                  <a:pt x="20539" y="15247"/>
                  <a:pt x="20703" y="15467"/>
                </a:cubicBezTo>
                <a:lnTo>
                  <a:pt x="20769" y="15555"/>
                </a:lnTo>
                <a:cubicBezTo>
                  <a:pt x="20890" y="15493"/>
                  <a:pt x="20917" y="15373"/>
                  <a:pt x="20962" y="15021"/>
                </a:cubicBezTo>
                <a:cubicBezTo>
                  <a:pt x="21027" y="14514"/>
                  <a:pt x="21083" y="14356"/>
                  <a:pt x="21234" y="14380"/>
                </a:cubicBezTo>
                <a:cubicBezTo>
                  <a:pt x="21249" y="14236"/>
                  <a:pt x="21236" y="14127"/>
                  <a:pt x="21189" y="14013"/>
                </a:cubicBezTo>
                <a:cubicBezTo>
                  <a:pt x="21133" y="13878"/>
                  <a:pt x="21076" y="13712"/>
                  <a:pt x="21064" y="13647"/>
                </a:cubicBezTo>
                <a:cubicBezTo>
                  <a:pt x="21052" y="13582"/>
                  <a:pt x="21015" y="13410"/>
                  <a:pt x="20983" y="13264"/>
                </a:cubicBezTo>
                <a:cubicBezTo>
                  <a:pt x="20941" y="13077"/>
                  <a:pt x="20967" y="12976"/>
                  <a:pt x="21068" y="12924"/>
                </a:cubicBezTo>
                <a:cubicBezTo>
                  <a:pt x="21285" y="12813"/>
                  <a:pt x="21242" y="12675"/>
                  <a:pt x="20945" y="12537"/>
                </a:cubicBezTo>
                <a:cubicBezTo>
                  <a:pt x="20755" y="12449"/>
                  <a:pt x="20678" y="12337"/>
                  <a:pt x="20678" y="12148"/>
                </a:cubicBezTo>
                <a:cubicBezTo>
                  <a:pt x="20678" y="12001"/>
                  <a:pt x="20572" y="11676"/>
                  <a:pt x="20442" y="11427"/>
                </a:cubicBezTo>
                <a:cubicBezTo>
                  <a:pt x="20382" y="11311"/>
                  <a:pt x="20339" y="11227"/>
                  <a:pt x="20309" y="11157"/>
                </a:cubicBezTo>
                <a:cubicBezTo>
                  <a:pt x="20220" y="11241"/>
                  <a:pt x="20183" y="11211"/>
                  <a:pt x="20086" y="11036"/>
                </a:cubicBezTo>
                <a:cubicBezTo>
                  <a:pt x="20065" y="10998"/>
                  <a:pt x="20049" y="10952"/>
                  <a:pt x="20034" y="10904"/>
                </a:cubicBezTo>
                <a:cubicBezTo>
                  <a:pt x="19995" y="10855"/>
                  <a:pt x="19967" y="10763"/>
                  <a:pt x="19967" y="10650"/>
                </a:cubicBezTo>
                <a:cubicBezTo>
                  <a:pt x="19967" y="10611"/>
                  <a:pt x="19947" y="10554"/>
                  <a:pt x="19918" y="10495"/>
                </a:cubicBezTo>
                <a:cubicBezTo>
                  <a:pt x="19908" y="10483"/>
                  <a:pt x="19900" y="10476"/>
                  <a:pt x="19890" y="10462"/>
                </a:cubicBezTo>
                <a:lnTo>
                  <a:pt x="19696" y="10190"/>
                </a:lnTo>
                <a:cubicBezTo>
                  <a:pt x="19628" y="10131"/>
                  <a:pt x="19575" y="10043"/>
                  <a:pt x="19546" y="9947"/>
                </a:cubicBezTo>
                <a:cubicBezTo>
                  <a:pt x="19512" y="9880"/>
                  <a:pt x="19483" y="9813"/>
                  <a:pt x="19470" y="9758"/>
                </a:cubicBezTo>
                <a:cubicBezTo>
                  <a:pt x="19437" y="9613"/>
                  <a:pt x="19347" y="9399"/>
                  <a:pt x="19269" y="9281"/>
                </a:cubicBezTo>
                <a:cubicBezTo>
                  <a:pt x="19248" y="9248"/>
                  <a:pt x="19228" y="9206"/>
                  <a:pt x="19210" y="9159"/>
                </a:cubicBezTo>
                <a:cubicBezTo>
                  <a:pt x="19208" y="9155"/>
                  <a:pt x="19207" y="9149"/>
                  <a:pt x="19205" y="9145"/>
                </a:cubicBezTo>
                <a:cubicBezTo>
                  <a:pt x="19176" y="9069"/>
                  <a:pt x="19151" y="8983"/>
                  <a:pt x="19137" y="8900"/>
                </a:cubicBezTo>
                <a:cubicBezTo>
                  <a:pt x="19112" y="8830"/>
                  <a:pt x="19095" y="8763"/>
                  <a:pt x="19100" y="8705"/>
                </a:cubicBezTo>
                <a:cubicBezTo>
                  <a:pt x="19113" y="8541"/>
                  <a:pt x="19033" y="8398"/>
                  <a:pt x="18852" y="8265"/>
                </a:cubicBezTo>
                <a:cubicBezTo>
                  <a:pt x="18589" y="8074"/>
                  <a:pt x="18415" y="7934"/>
                  <a:pt x="18299" y="7798"/>
                </a:cubicBezTo>
                <a:cubicBezTo>
                  <a:pt x="18298" y="7798"/>
                  <a:pt x="18298" y="7797"/>
                  <a:pt x="18297" y="7796"/>
                </a:cubicBezTo>
                <a:cubicBezTo>
                  <a:pt x="18223" y="7726"/>
                  <a:pt x="18157" y="7671"/>
                  <a:pt x="18105" y="7637"/>
                </a:cubicBezTo>
                <a:cubicBezTo>
                  <a:pt x="18079" y="7642"/>
                  <a:pt x="18057" y="7651"/>
                  <a:pt x="18041" y="7668"/>
                </a:cubicBezTo>
                <a:cubicBezTo>
                  <a:pt x="17955" y="7764"/>
                  <a:pt x="17841" y="7729"/>
                  <a:pt x="17600" y="7530"/>
                </a:cubicBezTo>
                <a:cubicBezTo>
                  <a:pt x="17197" y="7198"/>
                  <a:pt x="16993" y="6615"/>
                  <a:pt x="17122" y="6163"/>
                </a:cubicBezTo>
                <a:cubicBezTo>
                  <a:pt x="17233" y="5775"/>
                  <a:pt x="17197" y="5718"/>
                  <a:pt x="16854" y="5731"/>
                </a:cubicBezTo>
                <a:cubicBezTo>
                  <a:pt x="16713" y="5737"/>
                  <a:pt x="16612" y="5700"/>
                  <a:pt x="16557" y="5639"/>
                </a:cubicBezTo>
                <a:cubicBezTo>
                  <a:pt x="16457" y="5836"/>
                  <a:pt x="16371" y="5995"/>
                  <a:pt x="16361" y="5995"/>
                </a:cubicBezTo>
                <a:cubicBezTo>
                  <a:pt x="16349" y="5995"/>
                  <a:pt x="16284" y="5884"/>
                  <a:pt x="16216" y="5748"/>
                </a:cubicBezTo>
                <a:cubicBezTo>
                  <a:pt x="16121" y="5558"/>
                  <a:pt x="15996" y="5499"/>
                  <a:pt x="15671" y="5493"/>
                </a:cubicBezTo>
                <a:cubicBezTo>
                  <a:pt x="15439" y="5488"/>
                  <a:pt x="15213" y="5426"/>
                  <a:pt x="15169" y="5354"/>
                </a:cubicBezTo>
                <a:cubicBezTo>
                  <a:pt x="15036" y="5141"/>
                  <a:pt x="15168" y="4563"/>
                  <a:pt x="15373" y="4458"/>
                </a:cubicBezTo>
                <a:cubicBezTo>
                  <a:pt x="15682" y="4300"/>
                  <a:pt x="15873" y="3926"/>
                  <a:pt x="15896" y="3434"/>
                </a:cubicBezTo>
                <a:cubicBezTo>
                  <a:pt x="15914" y="3025"/>
                  <a:pt x="15892" y="2965"/>
                  <a:pt x="15703" y="2930"/>
                </a:cubicBezTo>
                <a:cubicBezTo>
                  <a:pt x="15573" y="2905"/>
                  <a:pt x="15457" y="2965"/>
                  <a:pt x="15409" y="3080"/>
                </a:cubicBezTo>
                <a:cubicBezTo>
                  <a:pt x="15334" y="3259"/>
                  <a:pt x="15220" y="3238"/>
                  <a:pt x="15178" y="3082"/>
                </a:cubicBezTo>
                <a:cubicBezTo>
                  <a:pt x="15119" y="3069"/>
                  <a:pt x="15071" y="2951"/>
                  <a:pt x="15071" y="2739"/>
                </a:cubicBezTo>
                <a:cubicBezTo>
                  <a:pt x="15071" y="2146"/>
                  <a:pt x="14662" y="1251"/>
                  <a:pt x="14465" y="1413"/>
                </a:cubicBezTo>
                <a:cubicBezTo>
                  <a:pt x="14420" y="1450"/>
                  <a:pt x="14221" y="1375"/>
                  <a:pt x="14020" y="1246"/>
                </a:cubicBezTo>
                <a:cubicBezTo>
                  <a:pt x="13820" y="1117"/>
                  <a:pt x="13621" y="1011"/>
                  <a:pt x="13578" y="1011"/>
                </a:cubicBezTo>
                <a:cubicBezTo>
                  <a:pt x="13534" y="1011"/>
                  <a:pt x="13424" y="905"/>
                  <a:pt x="13336" y="775"/>
                </a:cubicBezTo>
                <a:cubicBezTo>
                  <a:pt x="13247" y="644"/>
                  <a:pt x="13127" y="538"/>
                  <a:pt x="13067" y="538"/>
                </a:cubicBezTo>
                <a:cubicBezTo>
                  <a:pt x="12918" y="538"/>
                  <a:pt x="12154" y="995"/>
                  <a:pt x="12097" y="1118"/>
                </a:cubicBezTo>
                <a:cubicBezTo>
                  <a:pt x="12071" y="1173"/>
                  <a:pt x="11890" y="1178"/>
                  <a:pt x="11694" y="1131"/>
                </a:cubicBezTo>
                <a:cubicBezTo>
                  <a:pt x="11420" y="1064"/>
                  <a:pt x="11311" y="1088"/>
                  <a:pt x="11214" y="1235"/>
                </a:cubicBezTo>
                <a:cubicBezTo>
                  <a:pt x="10910" y="1698"/>
                  <a:pt x="10936" y="2501"/>
                  <a:pt x="11267" y="2913"/>
                </a:cubicBezTo>
                <a:cubicBezTo>
                  <a:pt x="11432" y="3118"/>
                  <a:pt x="11436" y="3148"/>
                  <a:pt x="11303" y="3216"/>
                </a:cubicBezTo>
                <a:cubicBezTo>
                  <a:pt x="11127" y="3307"/>
                  <a:pt x="10706" y="2967"/>
                  <a:pt x="10652" y="2691"/>
                </a:cubicBezTo>
                <a:cubicBezTo>
                  <a:pt x="10607" y="2466"/>
                  <a:pt x="10230" y="2199"/>
                  <a:pt x="9956" y="2199"/>
                </a:cubicBezTo>
                <a:cubicBezTo>
                  <a:pt x="9571" y="2199"/>
                  <a:pt x="9459" y="1787"/>
                  <a:pt x="9679" y="1179"/>
                </a:cubicBezTo>
                <a:cubicBezTo>
                  <a:pt x="9807" y="827"/>
                  <a:pt x="9890" y="277"/>
                  <a:pt x="9880" y="0"/>
                </a:cubicBezTo>
                <a:lnTo>
                  <a:pt x="9753" y="0"/>
                </a:lnTo>
                <a:close/>
                <a:moveTo>
                  <a:pt x="13496" y="0"/>
                </a:moveTo>
                <a:cubicBezTo>
                  <a:pt x="13515" y="83"/>
                  <a:pt x="13539" y="110"/>
                  <a:pt x="13568" y="48"/>
                </a:cubicBezTo>
                <a:cubicBezTo>
                  <a:pt x="13575" y="34"/>
                  <a:pt x="13576" y="15"/>
                  <a:pt x="13582" y="0"/>
                </a:cubicBezTo>
                <a:lnTo>
                  <a:pt x="13496" y="0"/>
                </a:lnTo>
                <a:close/>
                <a:moveTo>
                  <a:pt x="14933" y="0"/>
                </a:moveTo>
                <a:cubicBezTo>
                  <a:pt x="14955" y="19"/>
                  <a:pt x="14967" y="38"/>
                  <a:pt x="14997" y="54"/>
                </a:cubicBezTo>
                <a:cubicBezTo>
                  <a:pt x="15112" y="115"/>
                  <a:pt x="15216" y="170"/>
                  <a:pt x="15228" y="174"/>
                </a:cubicBezTo>
                <a:cubicBezTo>
                  <a:pt x="15236" y="176"/>
                  <a:pt x="15237" y="72"/>
                  <a:pt x="15241" y="0"/>
                </a:cubicBezTo>
                <a:lnTo>
                  <a:pt x="14933" y="0"/>
                </a:lnTo>
                <a:close/>
                <a:moveTo>
                  <a:pt x="11159" y="419"/>
                </a:moveTo>
                <a:cubicBezTo>
                  <a:pt x="11111" y="419"/>
                  <a:pt x="11096" y="499"/>
                  <a:pt x="11124" y="597"/>
                </a:cubicBezTo>
                <a:cubicBezTo>
                  <a:pt x="11152" y="695"/>
                  <a:pt x="11191" y="775"/>
                  <a:pt x="11211" y="775"/>
                </a:cubicBezTo>
                <a:cubicBezTo>
                  <a:pt x="11230" y="775"/>
                  <a:pt x="11245" y="695"/>
                  <a:pt x="11245" y="597"/>
                </a:cubicBezTo>
                <a:cubicBezTo>
                  <a:pt x="11245" y="499"/>
                  <a:pt x="11206" y="419"/>
                  <a:pt x="11159" y="419"/>
                </a:cubicBezTo>
                <a:close/>
                <a:moveTo>
                  <a:pt x="20824" y="634"/>
                </a:moveTo>
                <a:cubicBezTo>
                  <a:pt x="20820" y="642"/>
                  <a:pt x="20816" y="647"/>
                  <a:pt x="20812" y="655"/>
                </a:cubicBezTo>
                <a:cubicBezTo>
                  <a:pt x="20799" y="683"/>
                  <a:pt x="20796" y="706"/>
                  <a:pt x="20799" y="727"/>
                </a:cubicBezTo>
                <a:cubicBezTo>
                  <a:pt x="20815" y="727"/>
                  <a:pt x="20831" y="731"/>
                  <a:pt x="20846" y="737"/>
                </a:cubicBezTo>
                <a:cubicBezTo>
                  <a:pt x="20868" y="746"/>
                  <a:pt x="20882" y="751"/>
                  <a:pt x="20896" y="756"/>
                </a:cubicBezTo>
                <a:cubicBezTo>
                  <a:pt x="20905" y="750"/>
                  <a:pt x="20913" y="744"/>
                  <a:pt x="20920" y="735"/>
                </a:cubicBezTo>
                <a:cubicBezTo>
                  <a:pt x="20906" y="720"/>
                  <a:pt x="20884" y="699"/>
                  <a:pt x="20856" y="672"/>
                </a:cubicBezTo>
                <a:cubicBezTo>
                  <a:pt x="20844" y="661"/>
                  <a:pt x="20835" y="647"/>
                  <a:pt x="20824" y="634"/>
                </a:cubicBezTo>
                <a:close/>
                <a:moveTo>
                  <a:pt x="6306" y="1016"/>
                </a:moveTo>
                <a:cubicBezTo>
                  <a:pt x="6257" y="1016"/>
                  <a:pt x="6278" y="1067"/>
                  <a:pt x="6351" y="1131"/>
                </a:cubicBezTo>
                <a:cubicBezTo>
                  <a:pt x="6425" y="1194"/>
                  <a:pt x="6524" y="1246"/>
                  <a:pt x="6573" y="1246"/>
                </a:cubicBezTo>
                <a:cubicBezTo>
                  <a:pt x="6622" y="1246"/>
                  <a:pt x="6602" y="1194"/>
                  <a:pt x="6529" y="1131"/>
                </a:cubicBezTo>
                <a:cubicBezTo>
                  <a:pt x="6455" y="1068"/>
                  <a:pt x="6355" y="1016"/>
                  <a:pt x="6306" y="1016"/>
                </a:cubicBezTo>
                <a:close/>
                <a:moveTo>
                  <a:pt x="7532" y="1302"/>
                </a:moveTo>
                <a:cubicBezTo>
                  <a:pt x="7518" y="1305"/>
                  <a:pt x="7504" y="1311"/>
                  <a:pt x="7492" y="1321"/>
                </a:cubicBezTo>
                <a:cubicBezTo>
                  <a:pt x="7432" y="1371"/>
                  <a:pt x="7442" y="1432"/>
                  <a:pt x="7518" y="1495"/>
                </a:cubicBezTo>
                <a:cubicBezTo>
                  <a:pt x="7661" y="1613"/>
                  <a:pt x="7725" y="1550"/>
                  <a:pt x="7644" y="1374"/>
                </a:cubicBezTo>
                <a:cubicBezTo>
                  <a:pt x="7619" y="1321"/>
                  <a:pt x="7575" y="1295"/>
                  <a:pt x="7532" y="1302"/>
                </a:cubicBezTo>
                <a:close/>
                <a:moveTo>
                  <a:pt x="7889" y="2308"/>
                </a:moveTo>
                <a:cubicBezTo>
                  <a:pt x="7853" y="2303"/>
                  <a:pt x="7808" y="2363"/>
                  <a:pt x="7788" y="2442"/>
                </a:cubicBezTo>
                <a:cubicBezTo>
                  <a:pt x="7769" y="2520"/>
                  <a:pt x="7800" y="2562"/>
                  <a:pt x="7859" y="2536"/>
                </a:cubicBezTo>
                <a:cubicBezTo>
                  <a:pt x="7974" y="2485"/>
                  <a:pt x="7995" y="2322"/>
                  <a:pt x="7889" y="2308"/>
                </a:cubicBezTo>
                <a:close/>
                <a:moveTo>
                  <a:pt x="5334" y="2791"/>
                </a:moveTo>
                <a:cubicBezTo>
                  <a:pt x="5312" y="2791"/>
                  <a:pt x="5270" y="2845"/>
                  <a:pt x="5239" y="2911"/>
                </a:cubicBezTo>
                <a:cubicBezTo>
                  <a:pt x="5209" y="2976"/>
                  <a:pt x="5227" y="3028"/>
                  <a:pt x="5279" y="3028"/>
                </a:cubicBezTo>
                <a:cubicBezTo>
                  <a:pt x="5331" y="3028"/>
                  <a:pt x="5373" y="2976"/>
                  <a:pt x="5373" y="2911"/>
                </a:cubicBezTo>
                <a:cubicBezTo>
                  <a:pt x="5373" y="2845"/>
                  <a:pt x="5355" y="2791"/>
                  <a:pt x="5334" y="2791"/>
                </a:cubicBezTo>
                <a:close/>
                <a:moveTo>
                  <a:pt x="1011" y="2911"/>
                </a:moveTo>
                <a:cubicBezTo>
                  <a:pt x="963" y="2911"/>
                  <a:pt x="923" y="2993"/>
                  <a:pt x="923" y="3095"/>
                </a:cubicBezTo>
                <a:cubicBezTo>
                  <a:pt x="923" y="3197"/>
                  <a:pt x="955" y="3253"/>
                  <a:pt x="994" y="3221"/>
                </a:cubicBezTo>
                <a:cubicBezTo>
                  <a:pt x="1033" y="3188"/>
                  <a:pt x="1123" y="3213"/>
                  <a:pt x="1194" y="3273"/>
                </a:cubicBezTo>
                <a:cubicBezTo>
                  <a:pt x="1368" y="3420"/>
                  <a:pt x="1392" y="3413"/>
                  <a:pt x="1308" y="3237"/>
                </a:cubicBezTo>
                <a:cubicBezTo>
                  <a:pt x="1269" y="3156"/>
                  <a:pt x="1237" y="3048"/>
                  <a:pt x="1236" y="2999"/>
                </a:cubicBezTo>
                <a:cubicBezTo>
                  <a:pt x="1235" y="2950"/>
                  <a:pt x="1205" y="2911"/>
                  <a:pt x="1169" y="2911"/>
                </a:cubicBezTo>
                <a:cubicBezTo>
                  <a:pt x="1132" y="2911"/>
                  <a:pt x="1060" y="2911"/>
                  <a:pt x="1011" y="2911"/>
                </a:cubicBezTo>
                <a:close/>
                <a:moveTo>
                  <a:pt x="105" y="3149"/>
                </a:moveTo>
                <a:cubicBezTo>
                  <a:pt x="63" y="3152"/>
                  <a:pt x="28" y="3160"/>
                  <a:pt x="0" y="3172"/>
                </a:cubicBezTo>
                <a:lnTo>
                  <a:pt x="0" y="3401"/>
                </a:lnTo>
                <a:cubicBezTo>
                  <a:pt x="73" y="3551"/>
                  <a:pt x="210" y="3730"/>
                  <a:pt x="342" y="3828"/>
                </a:cubicBezTo>
                <a:cubicBezTo>
                  <a:pt x="439" y="3899"/>
                  <a:pt x="550" y="3932"/>
                  <a:pt x="587" y="3901"/>
                </a:cubicBezTo>
                <a:cubicBezTo>
                  <a:pt x="692" y="3815"/>
                  <a:pt x="670" y="3450"/>
                  <a:pt x="550" y="3290"/>
                </a:cubicBezTo>
                <a:cubicBezTo>
                  <a:pt x="477" y="3193"/>
                  <a:pt x="258" y="3140"/>
                  <a:pt x="105" y="3149"/>
                </a:cubicBezTo>
                <a:close/>
                <a:moveTo>
                  <a:pt x="7258" y="3505"/>
                </a:moveTo>
                <a:cubicBezTo>
                  <a:pt x="7128" y="3507"/>
                  <a:pt x="7125" y="3524"/>
                  <a:pt x="7240" y="3623"/>
                </a:cubicBezTo>
                <a:cubicBezTo>
                  <a:pt x="7415" y="3773"/>
                  <a:pt x="7533" y="3773"/>
                  <a:pt x="7463" y="3623"/>
                </a:cubicBezTo>
                <a:cubicBezTo>
                  <a:pt x="7433" y="3557"/>
                  <a:pt x="7340" y="3504"/>
                  <a:pt x="7258" y="3505"/>
                </a:cubicBezTo>
                <a:close/>
                <a:moveTo>
                  <a:pt x="6562" y="3776"/>
                </a:moveTo>
                <a:cubicBezTo>
                  <a:pt x="6539" y="3779"/>
                  <a:pt x="6558" y="3821"/>
                  <a:pt x="6617" y="3916"/>
                </a:cubicBezTo>
                <a:cubicBezTo>
                  <a:pt x="6745" y="4122"/>
                  <a:pt x="6796" y="4144"/>
                  <a:pt x="6796" y="3991"/>
                </a:cubicBezTo>
                <a:cubicBezTo>
                  <a:pt x="6796" y="3933"/>
                  <a:pt x="6730" y="3852"/>
                  <a:pt x="6650" y="3811"/>
                </a:cubicBezTo>
                <a:cubicBezTo>
                  <a:pt x="6604" y="3788"/>
                  <a:pt x="6576" y="3774"/>
                  <a:pt x="6562" y="3776"/>
                </a:cubicBezTo>
                <a:close/>
                <a:moveTo>
                  <a:pt x="1545" y="4157"/>
                </a:moveTo>
                <a:cubicBezTo>
                  <a:pt x="1473" y="4157"/>
                  <a:pt x="1402" y="4250"/>
                  <a:pt x="1385" y="4364"/>
                </a:cubicBezTo>
                <a:cubicBezTo>
                  <a:pt x="1364" y="4510"/>
                  <a:pt x="1411" y="4571"/>
                  <a:pt x="1545" y="4571"/>
                </a:cubicBezTo>
                <a:cubicBezTo>
                  <a:pt x="1679" y="4571"/>
                  <a:pt x="1728" y="4510"/>
                  <a:pt x="1707" y="4364"/>
                </a:cubicBezTo>
                <a:cubicBezTo>
                  <a:pt x="1691" y="4250"/>
                  <a:pt x="1618" y="4157"/>
                  <a:pt x="1545" y="4157"/>
                </a:cubicBezTo>
                <a:close/>
                <a:moveTo>
                  <a:pt x="17474" y="4335"/>
                </a:moveTo>
                <a:cubicBezTo>
                  <a:pt x="17408" y="4335"/>
                  <a:pt x="17410" y="4410"/>
                  <a:pt x="17479" y="4582"/>
                </a:cubicBezTo>
                <a:cubicBezTo>
                  <a:pt x="17533" y="4718"/>
                  <a:pt x="17598" y="4799"/>
                  <a:pt x="17625" y="4764"/>
                </a:cubicBezTo>
                <a:cubicBezTo>
                  <a:pt x="17698" y="4666"/>
                  <a:pt x="17582" y="4335"/>
                  <a:pt x="17474" y="4335"/>
                </a:cubicBezTo>
                <a:close/>
                <a:moveTo>
                  <a:pt x="547" y="4841"/>
                </a:moveTo>
                <a:lnTo>
                  <a:pt x="280" y="5017"/>
                </a:lnTo>
                <a:cubicBezTo>
                  <a:pt x="23" y="5188"/>
                  <a:pt x="16" y="5217"/>
                  <a:pt x="72" y="5784"/>
                </a:cubicBezTo>
                <a:cubicBezTo>
                  <a:pt x="109" y="6153"/>
                  <a:pt x="93" y="6432"/>
                  <a:pt x="31" y="6531"/>
                </a:cubicBezTo>
                <a:cubicBezTo>
                  <a:pt x="15" y="6557"/>
                  <a:pt x="7" y="6587"/>
                  <a:pt x="0" y="6619"/>
                </a:cubicBezTo>
                <a:lnTo>
                  <a:pt x="0" y="6774"/>
                </a:lnTo>
                <a:cubicBezTo>
                  <a:pt x="16" y="6877"/>
                  <a:pt x="55" y="7007"/>
                  <a:pt x="126" y="7191"/>
                </a:cubicBezTo>
                <a:cubicBezTo>
                  <a:pt x="231" y="7467"/>
                  <a:pt x="376" y="7956"/>
                  <a:pt x="448" y="8278"/>
                </a:cubicBezTo>
                <a:cubicBezTo>
                  <a:pt x="519" y="8599"/>
                  <a:pt x="656" y="9045"/>
                  <a:pt x="751" y="9270"/>
                </a:cubicBezTo>
                <a:cubicBezTo>
                  <a:pt x="846" y="9495"/>
                  <a:pt x="923" y="9775"/>
                  <a:pt x="923" y="9890"/>
                </a:cubicBezTo>
                <a:cubicBezTo>
                  <a:pt x="923" y="10006"/>
                  <a:pt x="970" y="10163"/>
                  <a:pt x="1027" y="10240"/>
                </a:cubicBezTo>
                <a:cubicBezTo>
                  <a:pt x="1208" y="10481"/>
                  <a:pt x="1369" y="10167"/>
                  <a:pt x="1370" y="9570"/>
                </a:cubicBezTo>
                <a:cubicBezTo>
                  <a:pt x="1370" y="9031"/>
                  <a:pt x="1118" y="7807"/>
                  <a:pt x="870" y="7143"/>
                </a:cubicBezTo>
                <a:cubicBezTo>
                  <a:pt x="801" y="6958"/>
                  <a:pt x="744" y="6562"/>
                  <a:pt x="744" y="6265"/>
                </a:cubicBezTo>
                <a:cubicBezTo>
                  <a:pt x="744" y="5968"/>
                  <a:pt x="700" y="5527"/>
                  <a:pt x="646" y="5283"/>
                </a:cubicBezTo>
                <a:lnTo>
                  <a:pt x="547" y="4841"/>
                </a:lnTo>
                <a:close/>
                <a:moveTo>
                  <a:pt x="5985" y="5013"/>
                </a:moveTo>
                <a:cubicBezTo>
                  <a:pt x="5949" y="5010"/>
                  <a:pt x="5951" y="5074"/>
                  <a:pt x="5973" y="5227"/>
                </a:cubicBezTo>
                <a:cubicBezTo>
                  <a:pt x="5998" y="5404"/>
                  <a:pt x="6058" y="5481"/>
                  <a:pt x="6138" y="5440"/>
                </a:cubicBezTo>
                <a:cubicBezTo>
                  <a:pt x="6306" y="5354"/>
                  <a:pt x="6295" y="5248"/>
                  <a:pt x="6099" y="5084"/>
                </a:cubicBezTo>
                <a:cubicBezTo>
                  <a:pt x="6044" y="5039"/>
                  <a:pt x="6007" y="5015"/>
                  <a:pt x="5985" y="5013"/>
                </a:cubicBezTo>
                <a:close/>
                <a:moveTo>
                  <a:pt x="1187" y="5181"/>
                </a:moveTo>
                <a:cubicBezTo>
                  <a:pt x="1170" y="5176"/>
                  <a:pt x="1158" y="5177"/>
                  <a:pt x="1154" y="5183"/>
                </a:cubicBezTo>
                <a:cubicBezTo>
                  <a:pt x="1141" y="5206"/>
                  <a:pt x="1158" y="5651"/>
                  <a:pt x="1190" y="6173"/>
                </a:cubicBezTo>
                <a:cubicBezTo>
                  <a:pt x="1260" y="7289"/>
                  <a:pt x="1547" y="8268"/>
                  <a:pt x="1905" y="8609"/>
                </a:cubicBezTo>
                <a:cubicBezTo>
                  <a:pt x="2131" y="8823"/>
                  <a:pt x="2151" y="8903"/>
                  <a:pt x="2139" y="9568"/>
                </a:cubicBezTo>
                <a:cubicBezTo>
                  <a:pt x="2128" y="10225"/>
                  <a:pt x="2149" y="10315"/>
                  <a:pt x="2370" y="10550"/>
                </a:cubicBezTo>
                <a:cubicBezTo>
                  <a:pt x="2518" y="10708"/>
                  <a:pt x="2613" y="10924"/>
                  <a:pt x="2613" y="11105"/>
                </a:cubicBezTo>
                <a:cubicBezTo>
                  <a:pt x="2613" y="11601"/>
                  <a:pt x="2965" y="12803"/>
                  <a:pt x="3185" y="13054"/>
                </a:cubicBezTo>
                <a:cubicBezTo>
                  <a:pt x="3299" y="13185"/>
                  <a:pt x="3479" y="13531"/>
                  <a:pt x="3584" y="13825"/>
                </a:cubicBezTo>
                <a:cubicBezTo>
                  <a:pt x="3984" y="14940"/>
                  <a:pt x="4178" y="15379"/>
                  <a:pt x="4234" y="15303"/>
                </a:cubicBezTo>
                <a:cubicBezTo>
                  <a:pt x="4266" y="15260"/>
                  <a:pt x="4380" y="15306"/>
                  <a:pt x="4487" y="15406"/>
                </a:cubicBezTo>
                <a:cubicBezTo>
                  <a:pt x="4722" y="15625"/>
                  <a:pt x="4866" y="15566"/>
                  <a:pt x="5016" y="15190"/>
                </a:cubicBezTo>
                <a:cubicBezTo>
                  <a:pt x="5151" y="14855"/>
                  <a:pt x="5079" y="14233"/>
                  <a:pt x="4870" y="13925"/>
                </a:cubicBezTo>
                <a:cubicBezTo>
                  <a:pt x="4773" y="13782"/>
                  <a:pt x="4742" y="13600"/>
                  <a:pt x="4778" y="13364"/>
                </a:cubicBezTo>
                <a:cubicBezTo>
                  <a:pt x="4816" y="13108"/>
                  <a:pt x="4773" y="12901"/>
                  <a:pt x="4614" y="12589"/>
                </a:cubicBezTo>
                <a:cubicBezTo>
                  <a:pt x="4431" y="12229"/>
                  <a:pt x="4412" y="12114"/>
                  <a:pt x="4493" y="11838"/>
                </a:cubicBezTo>
                <a:cubicBezTo>
                  <a:pt x="4641" y="11338"/>
                  <a:pt x="4685" y="10431"/>
                  <a:pt x="4575" y="10156"/>
                </a:cubicBezTo>
                <a:cubicBezTo>
                  <a:pt x="4521" y="10021"/>
                  <a:pt x="4399" y="9911"/>
                  <a:pt x="4305" y="9911"/>
                </a:cubicBezTo>
                <a:cubicBezTo>
                  <a:pt x="4197" y="9911"/>
                  <a:pt x="4081" y="9756"/>
                  <a:pt x="3986" y="9490"/>
                </a:cubicBezTo>
                <a:cubicBezTo>
                  <a:pt x="3840" y="9081"/>
                  <a:pt x="3841" y="9062"/>
                  <a:pt x="4041" y="8778"/>
                </a:cubicBezTo>
                <a:cubicBezTo>
                  <a:pt x="4234" y="8504"/>
                  <a:pt x="4237" y="8486"/>
                  <a:pt x="4076" y="8468"/>
                </a:cubicBezTo>
                <a:cubicBezTo>
                  <a:pt x="3981" y="8458"/>
                  <a:pt x="3818" y="8458"/>
                  <a:pt x="3711" y="8470"/>
                </a:cubicBezTo>
                <a:cubicBezTo>
                  <a:pt x="3605" y="8482"/>
                  <a:pt x="3492" y="8439"/>
                  <a:pt x="3462" y="8374"/>
                </a:cubicBezTo>
                <a:cubicBezTo>
                  <a:pt x="3431" y="8309"/>
                  <a:pt x="3293" y="8288"/>
                  <a:pt x="3152" y="8326"/>
                </a:cubicBezTo>
                <a:cubicBezTo>
                  <a:pt x="2952" y="8379"/>
                  <a:pt x="2875" y="8339"/>
                  <a:pt x="2796" y="8142"/>
                </a:cubicBezTo>
                <a:cubicBezTo>
                  <a:pt x="2711" y="7932"/>
                  <a:pt x="2665" y="7913"/>
                  <a:pt x="2511" y="8022"/>
                </a:cubicBezTo>
                <a:cubicBezTo>
                  <a:pt x="2236" y="8219"/>
                  <a:pt x="2135" y="8005"/>
                  <a:pt x="2207" y="7371"/>
                </a:cubicBezTo>
                <a:cubicBezTo>
                  <a:pt x="2240" y="7074"/>
                  <a:pt x="2307" y="6800"/>
                  <a:pt x="2353" y="6762"/>
                </a:cubicBezTo>
                <a:cubicBezTo>
                  <a:pt x="2619" y="6542"/>
                  <a:pt x="2288" y="5520"/>
                  <a:pt x="1951" y="5520"/>
                </a:cubicBezTo>
                <a:cubicBezTo>
                  <a:pt x="1841" y="5520"/>
                  <a:pt x="1623" y="5434"/>
                  <a:pt x="1465" y="5329"/>
                </a:cubicBezTo>
                <a:cubicBezTo>
                  <a:pt x="1347" y="5251"/>
                  <a:pt x="1239" y="5195"/>
                  <a:pt x="1187" y="5181"/>
                </a:cubicBezTo>
                <a:close/>
                <a:moveTo>
                  <a:pt x="3595" y="5639"/>
                </a:moveTo>
                <a:cubicBezTo>
                  <a:pt x="3548" y="5639"/>
                  <a:pt x="3532" y="5719"/>
                  <a:pt x="3560" y="5817"/>
                </a:cubicBezTo>
                <a:cubicBezTo>
                  <a:pt x="3589" y="5915"/>
                  <a:pt x="3628" y="5995"/>
                  <a:pt x="3647" y="5995"/>
                </a:cubicBezTo>
                <a:cubicBezTo>
                  <a:pt x="3666" y="5995"/>
                  <a:pt x="3681" y="5915"/>
                  <a:pt x="3681" y="5817"/>
                </a:cubicBezTo>
                <a:cubicBezTo>
                  <a:pt x="3681" y="5719"/>
                  <a:pt x="3642" y="5639"/>
                  <a:pt x="3595" y="5639"/>
                </a:cubicBezTo>
                <a:close/>
                <a:moveTo>
                  <a:pt x="3554" y="6115"/>
                </a:moveTo>
                <a:cubicBezTo>
                  <a:pt x="3533" y="6115"/>
                  <a:pt x="3489" y="6167"/>
                  <a:pt x="3458" y="6232"/>
                </a:cubicBezTo>
                <a:cubicBezTo>
                  <a:pt x="3428" y="6297"/>
                  <a:pt x="3446" y="6351"/>
                  <a:pt x="3498" y="6351"/>
                </a:cubicBezTo>
                <a:cubicBezTo>
                  <a:pt x="3549" y="6351"/>
                  <a:pt x="3593" y="6297"/>
                  <a:pt x="3593" y="6232"/>
                </a:cubicBezTo>
                <a:cubicBezTo>
                  <a:pt x="3593" y="6167"/>
                  <a:pt x="3576" y="6115"/>
                  <a:pt x="3554" y="6115"/>
                </a:cubicBezTo>
                <a:close/>
                <a:moveTo>
                  <a:pt x="17598" y="6290"/>
                </a:moveTo>
                <a:cubicBezTo>
                  <a:pt x="17571" y="6291"/>
                  <a:pt x="17563" y="6321"/>
                  <a:pt x="17562" y="6381"/>
                </a:cubicBezTo>
                <a:cubicBezTo>
                  <a:pt x="17561" y="6463"/>
                  <a:pt x="17538" y="6663"/>
                  <a:pt x="17510" y="6827"/>
                </a:cubicBezTo>
                <a:cubicBezTo>
                  <a:pt x="17471" y="7057"/>
                  <a:pt x="17480" y="7082"/>
                  <a:pt x="17553" y="6944"/>
                </a:cubicBezTo>
                <a:cubicBezTo>
                  <a:pt x="17604" y="6846"/>
                  <a:pt x="17693" y="6766"/>
                  <a:pt x="17752" y="6766"/>
                </a:cubicBezTo>
                <a:cubicBezTo>
                  <a:pt x="17935" y="6766"/>
                  <a:pt x="17928" y="6534"/>
                  <a:pt x="17741" y="6378"/>
                </a:cubicBezTo>
                <a:cubicBezTo>
                  <a:pt x="17670" y="6319"/>
                  <a:pt x="17625" y="6290"/>
                  <a:pt x="17598" y="6290"/>
                </a:cubicBezTo>
                <a:close/>
                <a:moveTo>
                  <a:pt x="11655" y="6556"/>
                </a:moveTo>
                <a:cubicBezTo>
                  <a:pt x="11765" y="6548"/>
                  <a:pt x="11865" y="6604"/>
                  <a:pt x="11922" y="6728"/>
                </a:cubicBezTo>
                <a:cubicBezTo>
                  <a:pt x="11989" y="6873"/>
                  <a:pt x="11692" y="7316"/>
                  <a:pt x="11586" y="7229"/>
                </a:cubicBezTo>
                <a:cubicBezTo>
                  <a:pt x="11542" y="7192"/>
                  <a:pt x="11446" y="7226"/>
                  <a:pt x="11376" y="7304"/>
                </a:cubicBezTo>
                <a:cubicBezTo>
                  <a:pt x="11147" y="7558"/>
                  <a:pt x="11105" y="7091"/>
                  <a:pt x="11328" y="6774"/>
                </a:cubicBezTo>
                <a:cubicBezTo>
                  <a:pt x="11424" y="6638"/>
                  <a:pt x="11545" y="6565"/>
                  <a:pt x="11655" y="6556"/>
                </a:cubicBezTo>
                <a:close/>
                <a:moveTo>
                  <a:pt x="5395" y="6785"/>
                </a:moveTo>
                <a:cubicBezTo>
                  <a:pt x="5381" y="6784"/>
                  <a:pt x="5373" y="6791"/>
                  <a:pt x="5373" y="6808"/>
                </a:cubicBezTo>
                <a:cubicBezTo>
                  <a:pt x="5373" y="6875"/>
                  <a:pt x="5406" y="6959"/>
                  <a:pt x="5447" y="6992"/>
                </a:cubicBezTo>
                <a:cubicBezTo>
                  <a:pt x="5487" y="7025"/>
                  <a:pt x="5524" y="7319"/>
                  <a:pt x="5530" y="7645"/>
                </a:cubicBezTo>
                <a:cubicBezTo>
                  <a:pt x="5536" y="7972"/>
                  <a:pt x="5586" y="8352"/>
                  <a:pt x="5641" y="8491"/>
                </a:cubicBezTo>
                <a:cubicBezTo>
                  <a:pt x="5738" y="8731"/>
                  <a:pt x="5754" y="8718"/>
                  <a:pt x="5957" y="8209"/>
                </a:cubicBezTo>
                <a:cubicBezTo>
                  <a:pt x="6154" y="7715"/>
                  <a:pt x="6171" y="7300"/>
                  <a:pt x="5993" y="7300"/>
                </a:cubicBezTo>
                <a:cubicBezTo>
                  <a:pt x="5953" y="7300"/>
                  <a:pt x="5797" y="7161"/>
                  <a:pt x="5646" y="6992"/>
                </a:cubicBezTo>
                <a:cubicBezTo>
                  <a:pt x="5533" y="6865"/>
                  <a:pt x="5437" y="6788"/>
                  <a:pt x="5395" y="6785"/>
                </a:cubicBezTo>
                <a:close/>
                <a:moveTo>
                  <a:pt x="11655" y="7358"/>
                </a:moveTo>
                <a:cubicBezTo>
                  <a:pt x="11695" y="7355"/>
                  <a:pt x="11726" y="7394"/>
                  <a:pt x="11776" y="7474"/>
                </a:cubicBezTo>
                <a:cubicBezTo>
                  <a:pt x="11838" y="7572"/>
                  <a:pt x="11864" y="7733"/>
                  <a:pt x="11836" y="7832"/>
                </a:cubicBezTo>
                <a:cubicBezTo>
                  <a:pt x="11773" y="8051"/>
                  <a:pt x="11684" y="8058"/>
                  <a:pt x="11479" y="7859"/>
                </a:cubicBezTo>
                <a:cubicBezTo>
                  <a:pt x="11331" y="7714"/>
                  <a:pt x="11331" y="7697"/>
                  <a:pt x="11493" y="7501"/>
                </a:cubicBezTo>
                <a:cubicBezTo>
                  <a:pt x="11569" y="7409"/>
                  <a:pt x="11616" y="7362"/>
                  <a:pt x="11655" y="7358"/>
                </a:cubicBezTo>
                <a:close/>
                <a:moveTo>
                  <a:pt x="11159" y="7536"/>
                </a:moveTo>
                <a:cubicBezTo>
                  <a:pt x="11270" y="7536"/>
                  <a:pt x="11408" y="7922"/>
                  <a:pt x="11360" y="8102"/>
                </a:cubicBezTo>
                <a:cubicBezTo>
                  <a:pt x="11296" y="8338"/>
                  <a:pt x="11020" y="8494"/>
                  <a:pt x="10914" y="8353"/>
                </a:cubicBezTo>
                <a:cubicBezTo>
                  <a:pt x="10883" y="8311"/>
                  <a:pt x="10882" y="8215"/>
                  <a:pt x="10898" y="8106"/>
                </a:cubicBezTo>
                <a:cubicBezTo>
                  <a:pt x="10804" y="8122"/>
                  <a:pt x="10706" y="8098"/>
                  <a:pt x="10666" y="8010"/>
                </a:cubicBezTo>
                <a:cubicBezTo>
                  <a:pt x="10631" y="7935"/>
                  <a:pt x="10643" y="7820"/>
                  <a:pt x="10692" y="7754"/>
                </a:cubicBezTo>
                <a:cubicBezTo>
                  <a:pt x="10740" y="7691"/>
                  <a:pt x="10809" y="7665"/>
                  <a:pt x="10879" y="7668"/>
                </a:cubicBezTo>
                <a:cubicBezTo>
                  <a:pt x="10927" y="7671"/>
                  <a:pt x="10973" y="7689"/>
                  <a:pt x="11013" y="7717"/>
                </a:cubicBezTo>
                <a:cubicBezTo>
                  <a:pt x="11060" y="7613"/>
                  <a:pt x="11112" y="7536"/>
                  <a:pt x="11159" y="7536"/>
                </a:cubicBezTo>
                <a:close/>
                <a:moveTo>
                  <a:pt x="4435" y="7784"/>
                </a:moveTo>
                <a:cubicBezTo>
                  <a:pt x="4406" y="7796"/>
                  <a:pt x="4446" y="7894"/>
                  <a:pt x="4569" y="8068"/>
                </a:cubicBezTo>
                <a:cubicBezTo>
                  <a:pt x="4682" y="8229"/>
                  <a:pt x="4811" y="8330"/>
                  <a:pt x="4855" y="8294"/>
                </a:cubicBezTo>
                <a:cubicBezTo>
                  <a:pt x="4898" y="8259"/>
                  <a:pt x="4836" y="8129"/>
                  <a:pt x="4716" y="8003"/>
                </a:cubicBezTo>
                <a:cubicBezTo>
                  <a:pt x="4563" y="7843"/>
                  <a:pt x="4464" y="7771"/>
                  <a:pt x="4435" y="7784"/>
                </a:cubicBezTo>
                <a:close/>
                <a:moveTo>
                  <a:pt x="0" y="8169"/>
                </a:moveTo>
                <a:lnTo>
                  <a:pt x="0" y="10058"/>
                </a:lnTo>
                <a:cubicBezTo>
                  <a:pt x="67" y="10231"/>
                  <a:pt x="123" y="10502"/>
                  <a:pt x="123" y="10667"/>
                </a:cubicBezTo>
                <a:cubicBezTo>
                  <a:pt x="123" y="10835"/>
                  <a:pt x="220" y="11255"/>
                  <a:pt x="339" y="11599"/>
                </a:cubicBezTo>
                <a:cubicBezTo>
                  <a:pt x="579" y="12291"/>
                  <a:pt x="779" y="13076"/>
                  <a:pt x="967" y="14064"/>
                </a:cubicBezTo>
                <a:cubicBezTo>
                  <a:pt x="1068" y="14587"/>
                  <a:pt x="1528" y="16414"/>
                  <a:pt x="1940" y="17919"/>
                </a:cubicBezTo>
                <a:cubicBezTo>
                  <a:pt x="1975" y="18049"/>
                  <a:pt x="2060" y="18364"/>
                  <a:pt x="2128" y="18618"/>
                </a:cubicBezTo>
                <a:cubicBezTo>
                  <a:pt x="2328" y="19360"/>
                  <a:pt x="2158" y="19479"/>
                  <a:pt x="1608" y="18980"/>
                </a:cubicBezTo>
                <a:cubicBezTo>
                  <a:pt x="1258" y="18663"/>
                  <a:pt x="1245" y="18458"/>
                  <a:pt x="1574" y="18442"/>
                </a:cubicBezTo>
                <a:cubicBezTo>
                  <a:pt x="1700" y="18436"/>
                  <a:pt x="1722" y="18413"/>
                  <a:pt x="1635" y="18373"/>
                </a:cubicBezTo>
                <a:cubicBezTo>
                  <a:pt x="1562" y="18339"/>
                  <a:pt x="1412" y="18169"/>
                  <a:pt x="1302" y="17996"/>
                </a:cubicBezTo>
                <a:cubicBezTo>
                  <a:pt x="1119" y="17708"/>
                  <a:pt x="1101" y="17702"/>
                  <a:pt x="1092" y="17919"/>
                </a:cubicBezTo>
                <a:cubicBezTo>
                  <a:pt x="1086" y="18049"/>
                  <a:pt x="1088" y="18268"/>
                  <a:pt x="1096" y="18404"/>
                </a:cubicBezTo>
                <a:cubicBezTo>
                  <a:pt x="1104" y="18541"/>
                  <a:pt x="1050" y="18717"/>
                  <a:pt x="977" y="18798"/>
                </a:cubicBezTo>
                <a:cubicBezTo>
                  <a:pt x="864" y="18923"/>
                  <a:pt x="821" y="18878"/>
                  <a:pt x="705" y="18507"/>
                </a:cubicBezTo>
                <a:cubicBezTo>
                  <a:pt x="629" y="18265"/>
                  <a:pt x="567" y="18029"/>
                  <a:pt x="567" y="17982"/>
                </a:cubicBezTo>
                <a:cubicBezTo>
                  <a:pt x="567" y="17869"/>
                  <a:pt x="318" y="17283"/>
                  <a:pt x="0" y="16589"/>
                </a:cubicBezTo>
                <a:lnTo>
                  <a:pt x="0" y="18159"/>
                </a:lnTo>
                <a:cubicBezTo>
                  <a:pt x="3" y="18190"/>
                  <a:pt x="1" y="18213"/>
                  <a:pt x="0" y="18237"/>
                </a:cubicBezTo>
                <a:lnTo>
                  <a:pt x="0" y="21600"/>
                </a:lnTo>
                <a:lnTo>
                  <a:pt x="3727" y="21600"/>
                </a:lnTo>
                <a:cubicBezTo>
                  <a:pt x="3713" y="21577"/>
                  <a:pt x="3700" y="21556"/>
                  <a:pt x="3648" y="21506"/>
                </a:cubicBezTo>
                <a:cubicBezTo>
                  <a:pt x="3429" y="21292"/>
                  <a:pt x="3412" y="20936"/>
                  <a:pt x="3603" y="20574"/>
                </a:cubicBezTo>
                <a:cubicBezTo>
                  <a:pt x="3791" y="20217"/>
                  <a:pt x="3737" y="20067"/>
                  <a:pt x="3487" y="20245"/>
                </a:cubicBezTo>
                <a:cubicBezTo>
                  <a:pt x="3301" y="20378"/>
                  <a:pt x="3018" y="20180"/>
                  <a:pt x="3110" y="19981"/>
                </a:cubicBezTo>
                <a:cubicBezTo>
                  <a:pt x="3137" y="19923"/>
                  <a:pt x="3127" y="19810"/>
                  <a:pt x="3088" y="19728"/>
                </a:cubicBezTo>
                <a:cubicBezTo>
                  <a:pt x="3049" y="19646"/>
                  <a:pt x="3012" y="19553"/>
                  <a:pt x="3008" y="19521"/>
                </a:cubicBezTo>
                <a:cubicBezTo>
                  <a:pt x="3003" y="19488"/>
                  <a:pt x="2957" y="19327"/>
                  <a:pt x="2906" y="19165"/>
                </a:cubicBezTo>
                <a:cubicBezTo>
                  <a:pt x="2855" y="19002"/>
                  <a:pt x="2762" y="18564"/>
                  <a:pt x="2700" y="18191"/>
                </a:cubicBezTo>
                <a:cubicBezTo>
                  <a:pt x="2573" y="17432"/>
                  <a:pt x="2673" y="17081"/>
                  <a:pt x="2979" y="17211"/>
                </a:cubicBezTo>
                <a:cubicBezTo>
                  <a:pt x="3162" y="17288"/>
                  <a:pt x="3532" y="17067"/>
                  <a:pt x="3465" y="16922"/>
                </a:cubicBezTo>
                <a:cubicBezTo>
                  <a:pt x="3441" y="16870"/>
                  <a:pt x="3239" y="16864"/>
                  <a:pt x="3015" y="16909"/>
                </a:cubicBezTo>
                <a:cubicBezTo>
                  <a:pt x="2765" y="16960"/>
                  <a:pt x="2559" y="16944"/>
                  <a:pt x="2477" y="16863"/>
                </a:cubicBezTo>
                <a:cubicBezTo>
                  <a:pt x="2321" y="16711"/>
                  <a:pt x="1733" y="14474"/>
                  <a:pt x="1732" y="14030"/>
                </a:cubicBezTo>
                <a:cubicBezTo>
                  <a:pt x="1732" y="13980"/>
                  <a:pt x="1673" y="13793"/>
                  <a:pt x="1602" y="13615"/>
                </a:cubicBezTo>
                <a:cubicBezTo>
                  <a:pt x="1393" y="13090"/>
                  <a:pt x="1101" y="12031"/>
                  <a:pt x="1101" y="11800"/>
                </a:cubicBezTo>
                <a:cubicBezTo>
                  <a:pt x="1101" y="11682"/>
                  <a:pt x="1060" y="11551"/>
                  <a:pt x="1011" y="11511"/>
                </a:cubicBezTo>
                <a:cubicBezTo>
                  <a:pt x="963" y="11471"/>
                  <a:pt x="923" y="11289"/>
                  <a:pt x="923" y="11105"/>
                </a:cubicBezTo>
                <a:cubicBezTo>
                  <a:pt x="923" y="10921"/>
                  <a:pt x="865" y="10704"/>
                  <a:pt x="793" y="10625"/>
                </a:cubicBezTo>
                <a:cubicBezTo>
                  <a:pt x="722" y="10546"/>
                  <a:pt x="639" y="10366"/>
                  <a:pt x="609" y="10225"/>
                </a:cubicBezTo>
                <a:cubicBezTo>
                  <a:pt x="558" y="9978"/>
                  <a:pt x="250" y="8953"/>
                  <a:pt x="0" y="8169"/>
                </a:cubicBezTo>
                <a:close/>
                <a:moveTo>
                  <a:pt x="1984" y="11456"/>
                </a:moveTo>
                <a:cubicBezTo>
                  <a:pt x="1955" y="11455"/>
                  <a:pt x="1972" y="11747"/>
                  <a:pt x="2021" y="12108"/>
                </a:cubicBezTo>
                <a:cubicBezTo>
                  <a:pt x="2082" y="12552"/>
                  <a:pt x="2081" y="12803"/>
                  <a:pt x="2020" y="12885"/>
                </a:cubicBezTo>
                <a:cubicBezTo>
                  <a:pt x="1895" y="13051"/>
                  <a:pt x="2298" y="15263"/>
                  <a:pt x="2478" y="15397"/>
                </a:cubicBezTo>
                <a:cubicBezTo>
                  <a:pt x="2563" y="15460"/>
                  <a:pt x="2613" y="15670"/>
                  <a:pt x="2613" y="15959"/>
                </a:cubicBezTo>
                <a:cubicBezTo>
                  <a:pt x="2613" y="16373"/>
                  <a:pt x="2638" y="16423"/>
                  <a:pt x="2858" y="16457"/>
                </a:cubicBezTo>
                <a:cubicBezTo>
                  <a:pt x="3013" y="16481"/>
                  <a:pt x="3146" y="16419"/>
                  <a:pt x="3220" y="16287"/>
                </a:cubicBezTo>
                <a:cubicBezTo>
                  <a:pt x="3284" y="16173"/>
                  <a:pt x="3437" y="16080"/>
                  <a:pt x="3560" y="16080"/>
                </a:cubicBezTo>
                <a:cubicBezTo>
                  <a:pt x="3706" y="16080"/>
                  <a:pt x="3768" y="16028"/>
                  <a:pt x="3738" y="15931"/>
                </a:cubicBezTo>
                <a:cubicBezTo>
                  <a:pt x="3712" y="15850"/>
                  <a:pt x="3644" y="15558"/>
                  <a:pt x="3587" y="15282"/>
                </a:cubicBezTo>
                <a:cubicBezTo>
                  <a:pt x="3503" y="14879"/>
                  <a:pt x="3407" y="14721"/>
                  <a:pt x="3088" y="14472"/>
                </a:cubicBezTo>
                <a:cubicBezTo>
                  <a:pt x="2779" y="14231"/>
                  <a:pt x="2714" y="14128"/>
                  <a:pt x="2791" y="14005"/>
                </a:cubicBezTo>
                <a:cubicBezTo>
                  <a:pt x="2917" y="13802"/>
                  <a:pt x="2822" y="13303"/>
                  <a:pt x="2560" y="12788"/>
                </a:cubicBezTo>
                <a:cubicBezTo>
                  <a:pt x="2448" y="12568"/>
                  <a:pt x="2284" y="12179"/>
                  <a:pt x="2196" y="11923"/>
                </a:cubicBezTo>
                <a:cubicBezTo>
                  <a:pt x="2107" y="11668"/>
                  <a:pt x="2012" y="11458"/>
                  <a:pt x="1984" y="11456"/>
                </a:cubicBezTo>
                <a:close/>
                <a:moveTo>
                  <a:pt x="5381" y="13561"/>
                </a:moveTo>
                <a:cubicBezTo>
                  <a:pt x="5298" y="13573"/>
                  <a:pt x="5279" y="13704"/>
                  <a:pt x="5367" y="13911"/>
                </a:cubicBezTo>
                <a:cubicBezTo>
                  <a:pt x="5393" y="13974"/>
                  <a:pt x="5429" y="14175"/>
                  <a:pt x="5462" y="14436"/>
                </a:cubicBezTo>
                <a:cubicBezTo>
                  <a:pt x="5511" y="14053"/>
                  <a:pt x="5576" y="14012"/>
                  <a:pt x="5756" y="14028"/>
                </a:cubicBezTo>
                <a:cubicBezTo>
                  <a:pt x="5753" y="14007"/>
                  <a:pt x="5751" y="13989"/>
                  <a:pt x="5756" y="13978"/>
                </a:cubicBezTo>
                <a:cubicBezTo>
                  <a:pt x="5779" y="13927"/>
                  <a:pt x="5706" y="13793"/>
                  <a:pt x="5591" y="13678"/>
                </a:cubicBezTo>
                <a:cubicBezTo>
                  <a:pt x="5504" y="13591"/>
                  <a:pt x="5430" y="13554"/>
                  <a:pt x="5381" y="13561"/>
                </a:cubicBezTo>
                <a:close/>
                <a:moveTo>
                  <a:pt x="540" y="14778"/>
                </a:moveTo>
                <a:cubicBezTo>
                  <a:pt x="411" y="14775"/>
                  <a:pt x="160" y="14919"/>
                  <a:pt x="0" y="15054"/>
                </a:cubicBezTo>
                <a:lnTo>
                  <a:pt x="0" y="15473"/>
                </a:lnTo>
                <a:cubicBezTo>
                  <a:pt x="84" y="15494"/>
                  <a:pt x="192" y="15398"/>
                  <a:pt x="410" y="15134"/>
                </a:cubicBezTo>
                <a:cubicBezTo>
                  <a:pt x="638" y="14857"/>
                  <a:pt x="666" y="14780"/>
                  <a:pt x="540" y="14778"/>
                </a:cubicBezTo>
                <a:close/>
                <a:moveTo>
                  <a:pt x="20202" y="16021"/>
                </a:moveTo>
                <a:cubicBezTo>
                  <a:pt x="20108" y="16008"/>
                  <a:pt x="19966" y="16101"/>
                  <a:pt x="19967" y="16212"/>
                </a:cubicBezTo>
                <a:cubicBezTo>
                  <a:pt x="19967" y="16337"/>
                  <a:pt x="19994" y="16341"/>
                  <a:pt x="20180" y="16246"/>
                </a:cubicBezTo>
                <a:cubicBezTo>
                  <a:pt x="20257" y="16206"/>
                  <a:pt x="20301" y="16127"/>
                  <a:pt x="20274" y="16072"/>
                </a:cubicBezTo>
                <a:cubicBezTo>
                  <a:pt x="20260" y="16041"/>
                  <a:pt x="20234" y="16026"/>
                  <a:pt x="20202" y="16021"/>
                </a:cubicBezTo>
                <a:close/>
                <a:moveTo>
                  <a:pt x="4493" y="16317"/>
                </a:moveTo>
                <a:cubicBezTo>
                  <a:pt x="4450" y="16317"/>
                  <a:pt x="4366" y="16397"/>
                  <a:pt x="4305" y="16495"/>
                </a:cubicBezTo>
                <a:cubicBezTo>
                  <a:pt x="4212" y="16643"/>
                  <a:pt x="4224" y="16673"/>
                  <a:pt x="4382" y="16673"/>
                </a:cubicBezTo>
                <a:cubicBezTo>
                  <a:pt x="4490" y="16673"/>
                  <a:pt x="4572" y="16597"/>
                  <a:pt x="4572" y="16495"/>
                </a:cubicBezTo>
                <a:cubicBezTo>
                  <a:pt x="4572" y="16397"/>
                  <a:pt x="4536" y="16317"/>
                  <a:pt x="4493" y="16317"/>
                </a:cubicBezTo>
                <a:close/>
                <a:moveTo>
                  <a:pt x="21600" y="16375"/>
                </a:moveTo>
                <a:cubicBezTo>
                  <a:pt x="21582" y="16380"/>
                  <a:pt x="21568" y="16385"/>
                  <a:pt x="21551" y="16390"/>
                </a:cubicBezTo>
                <a:cubicBezTo>
                  <a:pt x="21566" y="16395"/>
                  <a:pt x="21585" y="16407"/>
                  <a:pt x="21600" y="16413"/>
                </a:cubicBezTo>
                <a:lnTo>
                  <a:pt x="21600" y="16375"/>
                </a:lnTo>
                <a:close/>
                <a:moveTo>
                  <a:pt x="21019" y="16572"/>
                </a:moveTo>
                <a:cubicBezTo>
                  <a:pt x="20971" y="16564"/>
                  <a:pt x="20883" y="16843"/>
                  <a:pt x="20824" y="17119"/>
                </a:cubicBezTo>
                <a:cubicBezTo>
                  <a:pt x="20857" y="17091"/>
                  <a:pt x="20888" y="17035"/>
                  <a:pt x="20911" y="16941"/>
                </a:cubicBezTo>
                <a:cubicBezTo>
                  <a:pt x="20932" y="16850"/>
                  <a:pt x="20977" y="16702"/>
                  <a:pt x="21020" y="16572"/>
                </a:cubicBezTo>
                <a:cubicBezTo>
                  <a:pt x="21020" y="16572"/>
                  <a:pt x="21020" y="16572"/>
                  <a:pt x="21019" y="16572"/>
                </a:cubicBezTo>
                <a:close/>
                <a:moveTo>
                  <a:pt x="21369" y="16905"/>
                </a:moveTo>
                <a:cubicBezTo>
                  <a:pt x="21392" y="17033"/>
                  <a:pt x="21446" y="17149"/>
                  <a:pt x="21550" y="17297"/>
                </a:cubicBezTo>
                <a:cubicBezTo>
                  <a:pt x="21569" y="17325"/>
                  <a:pt x="21582" y="17333"/>
                  <a:pt x="21600" y="17357"/>
                </a:cubicBezTo>
                <a:lnTo>
                  <a:pt x="21600" y="17284"/>
                </a:lnTo>
                <a:cubicBezTo>
                  <a:pt x="21581" y="17256"/>
                  <a:pt x="21566" y="17239"/>
                  <a:pt x="21545" y="17207"/>
                </a:cubicBezTo>
                <a:cubicBezTo>
                  <a:pt x="21473" y="17095"/>
                  <a:pt x="21417" y="16996"/>
                  <a:pt x="21369" y="16905"/>
                </a:cubicBezTo>
                <a:close/>
                <a:moveTo>
                  <a:pt x="3840" y="17159"/>
                </a:moveTo>
                <a:cubicBezTo>
                  <a:pt x="3798" y="17167"/>
                  <a:pt x="3771" y="17215"/>
                  <a:pt x="3744" y="17307"/>
                </a:cubicBezTo>
                <a:cubicBezTo>
                  <a:pt x="3711" y="17423"/>
                  <a:pt x="3759" y="17451"/>
                  <a:pt x="3920" y="17410"/>
                </a:cubicBezTo>
                <a:cubicBezTo>
                  <a:pt x="4084" y="17368"/>
                  <a:pt x="4111" y="17327"/>
                  <a:pt x="4024" y="17253"/>
                </a:cubicBezTo>
                <a:cubicBezTo>
                  <a:pt x="3940" y="17182"/>
                  <a:pt x="3883" y="17150"/>
                  <a:pt x="3840" y="17159"/>
                </a:cubicBezTo>
                <a:close/>
                <a:moveTo>
                  <a:pt x="4321" y="17799"/>
                </a:moveTo>
                <a:cubicBezTo>
                  <a:pt x="4276" y="17802"/>
                  <a:pt x="4221" y="17812"/>
                  <a:pt x="4149" y="17827"/>
                </a:cubicBezTo>
                <a:cubicBezTo>
                  <a:pt x="3966" y="17864"/>
                  <a:pt x="3625" y="17890"/>
                  <a:pt x="3392" y="17885"/>
                </a:cubicBezTo>
                <a:cubicBezTo>
                  <a:pt x="3122" y="17880"/>
                  <a:pt x="2971" y="17928"/>
                  <a:pt x="2972" y="18017"/>
                </a:cubicBezTo>
                <a:cubicBezTo>
                  <a:pt x="2975" y="18379"/>
                  <a:pt x="3223" y="19045"/>
                  <a:pt x="3484" y="19393"/>
                </a:cubicBezTo>
                <a:cubicBezTo>
                  <a:pt x="3642" y="19604"/>
                  <a:pt x="3748" y="19840"/>
                  <a:pt x="3719" y="19916"/>
                </a:cubicBezTo>
                <a:cubicBezTo>
                  <a:pt x="3690" y="19992"/>
                  <a:pt x="3748" y="19920"/>
                  <a:pt x="3849" y="19757"/>
                </a:cubicBezTo>
                <a:cubicBezTo>
                  <a:pt x="3951" y="19594"/>
                  <a:pt x="4034" y="19405"/>
                  <a:pt x="4035" y="19336"/>
                </a:cubicBezTo>
                <a:cubicBezTo>
                  <a:pt x="4036" y="19268"/>
                  <a:pt x="4174" y="19013"/>
                  <a:pt x="4339" y="18771"/>
                </a:cubicBezTo>
                <a:cubicBezTo>
                  <a:pt x="4505" y="18529"/>
                  <a:pt x="4606" y="18302"/>
                  <a:pt x="4562" y="18266"/>
                </a:cubicBezTo>
                <a:cubicBezTo>
                  <a:pt x="4519" y="18230"/>
                  <a:pt x="4482" y="18101"/>
                  <a:pt x="4482" y="17979"/>
                </a:cubicBezTo>
                <a:cubicBezTo>
                  <a:pt x="4482" y="17838"/>
                  <a:pt x="4454" y="17790"/>
                  <a:pt x="4321" y="17799"/>
                </a:cubicBezTo>
                <a:close/>
                <a:moveTo>
                  <a:pt x="19761" y="18333"/>
                </a:moveTo>
                <a:cubicBezTo>
                  <a:pt x="19716" y="18333"/>
                  <a:pt x="19774" y="18437"/>
                  <a:pt x="19890" y="18562"/>
                </a:cubicBezTo>
                <a:cubicBezTo>
                  <a:pt x="20005" y="18686"/>
                  <a:pt x="20119" y="18761"/>
                  <a:pt x="20144" y="18729"/>
                </a:cubicBezTo>
                <a:cubicBezTo>
                  <a:pt x="20196" y="18660"/>
                  <a:pt x="19880" y="18333"/>
                  <a:pt x="19761" y="18333"/>
                </a:cubicBezTo>
                <a:close/>
                <a:moveTo>
                  <a:pt x="12706" y="19091"/>
                </a:moveTo>
                <a:cubicBezTo>
                  <a:pt x="12695" y="19089"/>
                  <a:pt x="12684" y="19094"/>
                  <a:pt x="12670" y="19106"/>
                </a:cubicBezTo>
                <a:cubicBezTo>
                  <a:pt x="12621" y="19146"/>
                  <a:pt x="12581" y="19322"/>
                  <a:pt x="12582" y="19498"/>
                </a:cubicBezTo>
                <a:cubicBezTo>
                  <a:pt x="12583" y="19747"/>
                  <a:pt x="12602" y="19779"/>
                  <a:pt x="12670" y="19640"/>
                </a:cubicBezTo>
                <a:cubicBezTo>
                  <a:pt x="12769" y="19435"/>
                  <a:pt x="12780" y="19107"/>
                  <a:pt x="12706" y="19091"/>
                </a:cubicBezTo>
                <a:close/>
                <a:moveTo>
                  <a:pt x="19634" y="19533"/>
                </a:moveTo>
                <a:cubicBezTo>
                  <a:pt x="19626" y="19543"/>
                  <a:pt x="19636" y="19589"/>
                  <a:pt x="19660" y="19673"/>
                </a:cubicBezTo>
                <a:cubicBezTo>
                  <a:pt x="19694" y="19790"/>
                  <a:pt x="19743" y="19856"/>
                  <a:pt x="19770" y="19820"/>
                </a:cubicBezTo>
                <a:cubicBezTo>
                  <a:pt x="19798" y="19784"/>
                  <a:pt x="19771" y="19687"/>
                  <a:pt x="19711" y="19606"/>
                </a:cubicBezTo>
                <a:cubicBezTo>
                  <a:pt x="19667" y="19548"/>
                  <a:pt x="19641" y="19523"/>
                  <a:pt x="19634" y="19533"/>
                </a:cubicBezTo>
                <a:close/>
                <a:moveTo>
                  <a:pt x="16262" y="19906"/>
                </a:moveTo>
                <a:cubicBezTo>
                  <a:pt x="16146" y="19883"/>
                  <a:pt x="16022" y="20076"/>
                  <a:pt x="16090" y="20222"/>
                </a:cubicBezTo>
                <a:cubicBezTo>
                  <a:pt x="16178" y="20410"/>
                  <a:pt x="16406" y="20380"/>
                  <a:pt x="16406" y="20180"/>
                </a:cubicBezTo>
                <a:cubicBezTo>
                  <a:pt x="16406" y="20086"/>
                  <a:pt x="16364" y="19973"/>
                  <a:pt x="16310" y="19929"/>
                </a:cubicBezTo>
                <a:cubicBezTo>
                  <a:pt x="16295" y="19916"/>
                  <a:pt x="16278" y="19909"/>
                  <a:pt x="16262" y="19906"/>
                </a:cubicBezTo>
                <a:close/>
                <a:moveTo>
                  <a:pt x="18925" y="20559"/>
                </a:moveTo>
                <a:cubicBezTo>
                  <a:pt x="18874" y="20567"/>
                  <a:pt x="18816" y="20596"/>
                  <a:pt x="18760" y="20656"/>
                </a:cubicBezTo>
                <a:cubicBezTo>
                  <a:pt x="18665" y="20759"/>
                  <a:pt x="18634" y="20811"/>
                  <a:pt x="18691" y="20773"/>
                </a:cubicBezTo>
                <a:cubicBezTo>
                  <a:pt x="18749" y="20734"/>
                  <a:pt x="18824" y="20761"/>
                  <a:pt x="18858" y="20834"/>
                </a:cubicBezTo>
                <a:cubicBezTo>
                  <a:pt x="18901" y="20928"/>
                  <a:pt x="18945" y="20929"/>
                  <a:pt x="19015" y="20836"/>
                </a:cubicBezTo>
                <a:cubicBezTo>
                  <a:pt x="19123" y="20692"/>
                  <a:pt x="19073" y="20575"/>
                  <a:pt x="18972" y="20559"/>
                </a:cubicBezTo>
                <a:cubicBezTo>
                  <a:pt x="18957" y="20557"/>
                  <a:pt x="18942" y="20557"/>
                  <a:pt x="18925" y="20559"/>
                </a:cubicBezTo>
                <a:close/>
                <a:moveTo>
                  <a:pt x="20645" y="20767"/>
                </a:moveTo>
                <a:cubicBezTo>
                  <a:pt x="20622" y="20755"/>
                  <a:pt x="20595" y="20768"/>
                  <a:pt x="20567" y="20806"/>
                </a:cubicBezTo>
                <a:cubicBezTo>
                  <a:pt x="20519" y="20870"/>
                  <a:pt x="20506" y="20983"/>
                  <a:pt x="20540" y="21056"/>
                </a:cubicBezTo>
                <a:cubicBezTo>
                  <a:pt x="20627" y="21244"/>
                  <a:pt x="20769" y="21090"/>
                  <a:pt x="20706" y="20873"/>
                </a:cubicBezTo>
                <a:cubicBezTo>
                  <a:pt x="20689" y="20814"/>
                  <a:pt x="20669" y="20778"/>
                  <a:pt x="20645" y="20767"/>
                </a:cubicBezTo>
                <a:close/>
                <a:moveTo>
                  <a:pt x="17564" y="20959"/>
                </a:moveTo>
                <a:cubicBezTo>
                  <a:pt x="17523" y="20959"/>
                  <a:pt x="17483" y="20968"/>
                  <a:pt x="17452" y="20984"/>
                </a:cubicBezTo>
                <a:cubicBezTo>
                  <a:pt x="17391" y="21017"/>
                  <a:pt x="17441" y="21045"/>
                  <a:pt x="17564" y="21045"/>
                </a:cubicBezTo>
                <a:cubicBezTo>
                  <a:pt x="17686" y="21045"/>
                  <a:pt x="17736" y="21017"/>
                  <a:pt x="17675" y="20984"/>
                </a:cubicBezTo>
                <a:cubicBezTo>
                  <a:pt x="17645" y="20968"/>
                  <a:pt x="17604" y="20959"/>
                  <a:pt x="17564" y="20959"/>
                </a:cubicBezTo>
                <a:close/>
                <a:moveTo>
                  <a:pt x="19302" y="21009"/>
                </a:moveTo>
                <a:cubicBezTo>
                  <a:pt x="19270" y="21002"/>
                  <a:pt x="19249" y="21028"/>
                  <a:pt x="19232" y="21087"/>
                </a:cubicBezTo>
                <a:cubicBezTo>
                  <a:pt x="19197" y="21206"/>
                  <a:pt x="18952" y="21414"/>
                  <a:pt x="18671" y="21600"/>
                </a:cubicBezTo>
                <a:lnTo>
                  <a:pt x="19527" y="21600"/>
                </a:lnTo>
                <a:cubicBezTo>
                  <a:pt x="19576" y="21520"/>
                  <a:pt x="19610" y="21458"/>
                  <a:pt x="19610" y="21428"/>
                </a:cubicBezTo>
                <a:cubicBezTo>
                  <a:pt x="19610" y="21378"/>
                  <a:pt x="19536" y="21246"/>
                  <a:pt x="19444" y="21135"/>
                </a:cubicBezTo>
                <a:cubicBezTo>
                  <a:pt x="19380" y="21058"/>
                  <a:pt x="19335" y="21017"/>
                  <a:pt x="19302" y="21009"/>
                </a:cubicBezTo>
                <a:close/>
                <a:moveTo>
                  <a:pt x="4063" y="21575"/>
                </a:moveTo>
                <a:cubicBezTo>
                  <a:pt x="4056" y="21577"/>
                  <a:pt x="4053" y="21590"/>
                  <a:pt x="4049" y="21600"/>
                </a:cubicBezTo>
                <a:lnTo>
                  <a:pt x="4096" y="21600"/>
                </a:lnTo>
                <a:cubicBezTo>
                  <a:pt x="4087" y="21596"/>
                  <a:pt x="4069" y="21573"/>
                  <a:pt x="4063" y="21575"/>
                </a:cubicBezTo>
                <a:close/>
              </a:path>
            </a:pathLst>
          </a:cu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9491" stPos="0" endA="0" endPos="40000" dist="0" dir="5400000" fadeDir="5400000" sx="100000" sy="-100000" kx="0" ky="0" algn="bl" rotWithShape="0"/>
          </a:effectLst>
        </p:spPr>
      </p:pic>
      <p:sp>
        <p:nvSpPr>
          <p:cNvPr id="143" name="Muškarac"/>
          <p:cNvSpPr/>
          <p:nvPr/>
        </p:nvSpPr>
        <p:spPr>
          <a:xfrm>
            <a:off x="11349179" y="1132618"/>
            <a:ext cx="593442" cy="1532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44" name="Žena"/>
          <p:cNvSpPr/>
          <p:nvPr/>
        </p:nvSpPr>
        <p:spPr>
          <a:xfrm>
            <a:off x="10714294" y="1132281"/>
            <a:ext cx="612263" cy="1532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F3F1DF"/>
                </a:solidFill>
                <a:effectLst/>
              </a:defRPr>
            </a:pPr>
          </a:p>
        </p:txBody>
      </p:sp>
      <p:pic>
        <p:nvPicPr>
          <p:cNvPr id="145" name="1. zapovijed 1. zapovijed" descr="1. zapovijed 1. zapovijed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2988" y="952500"/>
            <a:ext cx="2268424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46" name="Poštujte i visoko cijenite jedno drugo! Poštujte i visoko cijenite jedno drugo!" descr="Poštujte i visoko cijenite jedno drugo! Poštujte i visoko cijenite jedno drugo!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39059" y="1885950"/>
            <a:ext cx="7641032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147" name="Jer gdje ti je blago, ondje će ti i srce biti (Mt 6, 21)"/>
          <p:cNvSpPr txBox="1"/>
          <p:nvPr/>
        </p:nvSpPr>
        <p:spPr>
          <a:xfrm>
            <a:off x="2648013" y="3057525"/>
            <a:ext cx="843267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lvl1pPr>
          </a:lstStyle>
          <a:p>
            <a:pPr/>
            <a:r>
              <a:t>Jer gdje ti je blago, ondje će ti i srce biti (Mt 6, 21)</a:t>
            </a:r>
          </a:p>
        </p:txBody>
      </p:sp>
      <p:sp>
        <p:nvSpPr>
          <p:cNvPr id="148" name="svoga muža/ženu tretirati kao blago…"/>
          <p:cNvSpPr txBox="1"/>
          <p:nvPr/>
        </p:nvSpPr>
        <p:spPr>
          <a:xfrm>
            <a:off x="4393468" y="4481937"/>
            <a:ext cx="7236819" cy="2828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svoga muža/ženu tretirati kao </a:t>
            </a:r>
            <a:r>
              <a:rPr b="1"/>
              <a:t>blago</a:t>
            </a: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muž/žena je </a:t>
            </a:r>
            <a:r>
              <a:rPr b="1"/>
              <a:t>jedinstvena</a:t>
            </a:r>
            <a:r>
              <a:t> i </a:t>
            </a:r>
            <a:r>
              <a:rPr b="1"/>
              <a:t>dragocjena</a:t>
            </a:r>
            <a:r>
              <a:t> osoba</a:t>
            </a: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koja vam je od Boga </a:t>
            </a:r>
            <a:r>
              <a:rPr b="1"/>
              <a:t>darovana</a:t>
            </a:r>
          </a:p>
          <a:p>
            <a:pPr algn="l" defTabSz="450215"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Više poštivanja</a:t>
            </a:r>
            <a:r>
              <a:t>, a manje kritiziranja</a:t>
            </a:r>
          </a:p>
        </p:txBody>
      </p:sp>
      <p:sp>
        <p:nvSpPr>
          <p:cNvPr id="149" name="Brak će vam cvjetati"/>
          <p:cNvSpPr txBox="1"/>
          <p:nvPr/>
        </p:nvSpPr>
        <p:spPr>
          <a:xfrm>
            <a:off x="6738030" y="8099424"/>
            <a:ext cx="5483623" cy="850901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49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Brak će vam cvjetati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52" name="th-2039743512.jpeg" descr="th-2039743512.jpeg"/>
          <p:cNvPicPr>
            <a:picLocks noChangeAspect="1"/>
          </p:cNvPicPr>
          <p:nvPr/>
        </p:nvPicPr>
        <p:blipFill>
          <a:blip r:embed="rId3">
            <a:extLst/>
          </a:blip>
          <a:srcRect l="24394" t="21101" r="24395" b="21102"/>
          <a:stretch>
            <a:fillRect/>
          </a:stretch>
        </p:blipFill>
        <p:spPr>
          <a:xfrm>
            <a:off x="-1442509" y="5520086"/>
            <a:ext cx="5458223" cy="4093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899"/>
                </a:lnTo>
                <a:cubicBezTo>
                  <a:pt x="22" y="1908"/>
                  <a:pt x="44" y="1923"/>
                  <a:pt x="66" y="1947"/>
                </a:cubicBezTo>
                <a:cubicBezTo>
                  <a:pt x="134" y="2022"/>
                  <a:pt x="256" y="2050"/>
                  <a:pt x="338" y="2008"/>
                </a:cubicBezTo>
                <a:cubicBezTo>
                  <a:pt x="428" y="1962"/>
                  <a:pt x="565" y="2025"/>
                  <a:pt x="683" y="2169"/>
                </a:cubicBezTo>
                <a:cubicBezTo>
                  <a:pt x="803" y="2316"/>
                  <a:pt x="971" y="2395"/>
                  <a:pt x="1117" y="2373"/>
                </a:cubicBezTo>
                <a:cubicBezTo>
                  <a:pt x="1292" y="2345"/>
                  <a:pt x="1442" y="2449"/>
                  <a:pt x="1692" y="2770"/>
                </a:cubicBezTo>
                <a:cubicBezTo>
                  <a:pt x="1877" y="3010"/>
                  <a:pt x="2058" y="3195"/>
                  <a:pt x="2092" y="3181"/>
                </a:cubicBezTo>
                <a:cubicBezTo>
                  <a:pt x="2126" y="3166"/>
                  <a:pt x="2318" y="3373"/>
                  <a:pt x="2518" y="3639"/>
                </a:cubicBezTo>
                <a:cubicBezTo>
                  <a:pt x="2864" y="4101"/>
                  <a:pt x="2880" y="4111"/>
                  <a:pt x="2880" y="3834"/>
                </a:cubicBezTo>
                <a:cubicBezTo>
                  <a:pt x="2880" y="3674"/>
                  <a:pt x="2904" y="3512"/>
                  <a:pt x="2932" y="3474"/>
                </a:cubicBezTo>
                <a:cubicBezTo>
                  <a:pt x="2961" y="3436"/>
                  <a:pt x="3234" y="3748"/>
                  <a:pt x="3538" y="4167"/>
                </a:cubicBezTo>
                <a:cubicBezTo>
                  <a:pt x="3843" y="4586"/>
                  <a:pt x="4137" y="4927"/>
                  <a:pt x="4189" y="4927"/>
                </a:cubicBezTo>
                <a:cubicBezTo>
                  <a:pt x="4241" y="4927"/>
                  <a:pt x="4332" y="5007"/>
                  <a:pt x="4393" y="5105"/>
                </a:cubicBezTo>
                <a:cubicBezTo>
                  <a:pt x="4481" y="5248"/>
                  <a:pt x="4481" y="5320"/>
                  <a:pt x="4388" y="5470"/>
                </a:cubicBezTo>
                <a:cubicBezTo>
                  <a:pt x="4292" y="5624"/>
                  <a:pt x="4292" y="5674"/>
                  <a:pt x="4394" y="5759"/>
                </a:cubicBezTo>
                <a:cubicBezTo>
                  <a:pt x="4568" y="5901"/>
                  <a:pt x="4674" y="5783"/>
                  <a:pt x="4643" y="5480"/>
                </a:cubicBezTo>
                <a:cubicBezTo>
                  <a:pt x="4625" y="5307"/>
                  <a:pt x="4680" y="5186"/>
                  <a:pt x="4815" y="5107"/>
                </a:cubicBezTo>
                <a:cubicBezTo>
                  <a:pt x="4983" y="5009"/>
                  <a:pt x="5016" y="4897"/>
                  <a:pt x="5016" y="4425"/>
                </a:cubicBezTo>
                <a:cubicBezTo>
                  <a:pt x="5016" y="3966"/>
                  <a:pt x="4987" y="3859"/>
                  <a:pt x="4861" y="3857"/>
                </a:cubicBezTo>
                <a:cubicBezTo>
                  <a:pt x="4775" y="3856"/>
                  <a:pt x="4545" y="3780"/>
                  <a:pt x="4349" y="3690"/>
                </a:cubicBezTo>
                <a:cubicBezTo>
                  <a:pt x="3959" y="3509"/>
                  <a:pt x="3856" y="3186"/>
                  <a:pt x="4204" y="3237"/>
                </a:cubicBezTo>
                <a:cubicBezTo>
                  <a:pt x="4390" y="3265"/>
                  <a:pt x="4402" y="3245"/>
                  <a:pt x="4297" y="3076"/>
                </a:cubicBezTo>
                <a:cubicBezTo>
                  <a:pt x="4195" y="2913"/>
                  <a:pt x="4201" y="2862"/>
                  <a:pt x="4332" y="2735"/>
                </a:cubicBezTo>
                <a:cubicBezTo>
                  <a:pt x="4507" y="2564"/>
                  <a:pt x="4445" y="2179"/>
                  <a:pt x="4258" y="2274"/>
                </a:cubicBezTo>
                <a:cubicBezTo>
                  <a:pt x="4192" y="2308"/>
                  <a:pt x="4158" y="2406"/>
                  <a:pt x="4182" y="2492"/>
                </a:cubicBezTo>
                <a:cubicBezTo>
                  <a:pt x="4262" y="2769"/>
                  <a:pt x="4071" y="2791"/>
                  <a:pt x="3694" y="2548"/>
                </a:cubicBezTo>
                <a:cubicBezTo>
                  <a:pt x="3337" y="2318"/>
                  <a:pt x="3227" y="2057"/>
                  <a:pt x="3421" y="1897"/>
                </a:cubicBezTo>
                <a:cubicBezTo>
                  <a:pt x="3473" y="1854"/>
                  <a:pt x="3593" y="1913"/>
                  <a:pt x="3688" y="2027"/>
                </a:cubicBezTo>
                <a:cubicBezTo>
                  <a:pt x="3822" y="2190"/>
                  <a:pt x="3861" y="2199"/>
                  <a:pt x="3867" y="2069"/>
                </a:cubicBezTo>
                <a:cubicBezTo>
                  <a:pt x="3870" y="1977"/>
                  <a:pt x="3886" y="1808"/>
                  <a:pt x="3903" y="1694"/>
                </a:cubicBezTo>
                <a:cubicBezTo>
                  <a:pt x="3919" y="1580"/>
                  <a:pt x="3896" y="1459"/>
                  <a:pt x="3851" y="1422"/>
                </a:cubicBezTo>
                <a:cubicBezTo>
                  <a:pt x="3806" y="1385"/>
                  <a:pt x="3771" y="1230"/>
                  <a:pt x="3771" y="1078"/>
                </a:cubicBezTo>
                <a:cubicBezTo>
                  <a:pt x="3771" y="390"/>
                  <a:pt x="4365" y="442"/>
                  <a:pt x="4757" y="1164"/>
                </a:cubicBezTo>
                <a:cubicBezTo>
                  <a:pt x="4900" y="1426"/>
                  <a:pt x="5016" y="1739"/>
                  <a:pt x="5016" y="1857"/>
                </a:cubicBezTo>
                <a:cubicBezTo>
                  <a:pt x="5016" y="2012"/>
                  <a:pt x="5060" y="2052"/>
                  <a:pt x="5172" y="2000"/>
                </a:cubicBezTo>
                <a:cubicBezTo>
                  <a:pt x="5420" y="1883"/>
                  <a:pt x="5734" y="1455"/>
                  <a:pt x="5720" y="1254"/>
                </a:cubicBezTo>
                <a:cubicBezTo>
                  <a:pt x="5713" y="1153"/>
                  <a:pt x="5718" y="1031"/>
                  <a:pt x="5729" y="982"/>
                </a:cubicBezTo>
                <a:cubicBezTo>
                  <a:pt x="5793" y="717"/>
                  <a:pt x="5759" y="591"/>
                  <a:pt x="5607" y="536"/>
                </a:cubicBezTo>
                <a:cubicBezTo>
                  <a:pt x="5512" y="502"/>
                  <a:pt x="5415" y="295"/>
                  <a:pt x="5334" y="0"/>
                </a:cubicBezTo>
                <a:lnTo>
                  <a:pt x="0" y="0"/>
                </a:lnTo>
                <a:close/>
                <a:moveTo>
                  <a:pt x="9753" y="0"/>
                </a:moveTo>
                <a:cubicBezTo>
                  <a:pt x="9744" y="54"/>
                  <a:pt x="9733" y="109"/>
                  <a:pt x="9733" y="178"/>
                </a:cubicBezTo>
                <a:cubicBezTo>
                  <a:pt x="9733" y="422"/>
                  <a:pt x="9670" y="572"/>
                  <a:pt x="9532" y="670"/>
                </a:cubicBezTo>
                <a:cubicBezTo>
                  <a:pt x="9422" y="748"/>
                  <a:pt x="9282" y="897"/>
                  <a:pt x="9221" y="1001"/>
                </a:cubicBezTo>
                <a:cubicBezTo>
                  <a:pt x="9121" y="1170"/>
                  <a:pt x="9092" y="1163"/>
                  <a:pt x="8940" y="923"/>
                </a:cubicBezTo>
                <a:cubicBezTo>
                  <a:pt x="8715" y="570"/>
                  <a:pt x="8665" y="585"/>
                  <a:pt x="8665" y="1011"/>
                </a:cubicBezTo>
                <a:cubicBezTo>
                  <a:pt x="8665" y="1208"/>
                  <a:pt x="8586" y="1473"/>
                  <a:pt x="8489" y="1602"/>
                </a:cubicBezTo>
                <a:cubicBezTo>
                  <a:pt x="8319" y="1829"/>
                  <a:pt x="8318" y="1842"/>
                  <a:pt x="8478" y="1956"/>
                </a:cubicBezTo>
                <a:cubicBezTo>
                  <a:pt x="8569" y="2021"/>
                  <a:pt x="8670" y="2162"/>
                  <a:pt x="8701" y="2270"/>
                </a:cubicBezTo>
                <a:cubicBezTo>
                  <a:pt x="8771" y="2513"/>
                  <a:pt x="8605" y="2799"/>
                  <a:pt x="8443" y="2716"/>
                </a:cubicBezTo>
                <a:cubicBezTo>
                  <a:pt x="8057" y="2518"/>
                  <a:pt x="7716" y="3308"/>
                  <a:pt x="7600" y="4672"/>
                </a:cubicBezTo>
                <a:cubicBezTo>
                  <a:pt x="7540" y="5379"/>
                  <a:pt x="7480" y="5606"/>
                  <a:pt x="7284" y="5878"/>
                </a:cubicBezTo>
                <a:cubicBezTo>
                  <a:pt x="7146" y="6070"/>
                  <a:pt x="7071" y="6273"/>
                  <a:pt x="7108" y="6353"/>
                </a:cubicBezTo>
                <a:cubicBezTo>
                  <a:pt x="7147" y="6436"/>
                  <a:pt x="7057" y="6634"/>
                  <a:pt x="6890" y="6837"/>
                </a:cubicBezTo>
                <a:cubicBezTo>
                  <a:pt x="6735" y="7026"/>
                  <a:pt x="6633" y="7236"/>
                  <a:pt x="6664" y="7302"/>
                </a:cubicBezTo>
                <a:cubicBezTo>
                  <a:pt x="6695" y="7368"/>
                  <a:pt x="6756" y="7392"/>
                  <a:pt x="6802" y="7354"/>
                </a:cubicBezTo>
                <a:cubicBezTo>
                  <a:pt x="6936" y="7244"/>
                  <a:pt x="6988" y="7588"/>
                  <a:pt x="6890" y="7932"/>
                </a:cubicBezTo>
                <a:cubicBezTo>
                  <a:pt x="6840" y="8107"/>
                  <a:pt x="6735" y="8248"/>
                  <a:pt x="6654" y="8248"/>
                </a:cubicBezTo>
                <a:cubicBezTo>
                  <a:pt x="6467" y="8248"/>
                  <a:pt x="5733" y="9314"/>
                  <a:pt x="5788" y="9505"/>
                </a:cubicBezTo>
                <a:cubicBezTo>
                  <a:pt x="5811" y="9585"/>
                  <a:pt x="5786" y="9684"/>
                  <a:pt x="5734" y="9727"/>
                </a:cubicBezTo>
                <a:cubicBezTo>
                  <a:pt x="5682" y="9770"/>
                  <a:pt x="5640" y="9985"/>
                  <a:pt x="5640" y="10206"/>
                </a:cubicBezTo>
                <a:cubicBezTo>
                  <a:pt x="5640" y="10487"/>
                  <a:pt x="5580" y="10664"/>
                  <a:pt x="5442" y="10793"/>
                </a:cubicBezTo>
                <a:cubicBezTo>
                  <a:pt x="5333" y="10894"/>
                  <a:pt x="5273" y="10986"/>
                  <a:pt x="5309" y="10994"/>
                </a:cubicBezTo>
                <a:cubicBezTo>
                  <a:pt x="5344" y="11002"/>
                  <a:pt x="5410" y="11015"/>
                  <a:pt x="5455" y="11023"/>
                </a:cubicBezTo>
                <a:cubicBezTo>
                  <a:pt x="5619" y="11053"/>
                  <a:pt x="5661" y="11214"/>
                  <a:pt x="5552" y="11389"/>
                </a:cubicBezTo>
                <a:cubicBezTo>
                  <a:pt x="5490" y="11488"/>
                  <a:pt x="5405" y="11540"/>
                  <a:pt x="5362" y="11505"/>
                </a:cubicBezTo>
                <a:cubicBezTo>
                  <a:pt x="5192" y="11365"/>
                  <a:pt x="5294" y="11975"/>
                  <a:pt x="5483" y="12229"/>
                </a:cubicBezTo>
                <a:cubicBezTo>
                  <a:pt x="5593" y="12377"/>
                  <a:pt x="5735" y="12584"/>
                  <a:pt x="5799" y="12688"/>
                </a:cubicBezTo>
                <a:cubicBezTo>
                  <a:pt x="5936" y="12914"/>
                  <a:pt x="6083" y="12934"/>
                  <a:pt x="6086" y="12728"/>
                </a:cubicBezTo>
                <a:cubicBezTo>
                  <a:pt x="6087" y="12646"/>
                  <a:pt x="6161" y="12452"/>
                  <a:pt x="6251" y="12296"/>
                </a:cubicBezTo>
                <a:lnTo>
                  <a:pt x="6414" y="12013"/>
                </a:lnTo>
                <a:lnTo>
                  <a:pt x="6546" y="12363"/>
                </a:lnTo>
                <a:cubicBezTo>
                  <a:pt x="6636" y="12602"/>
                  <a:pt x="6665" y="12946"/>
                  <a:pt x="6637" y="13450"/>
                </a:cubicBezTo>
                <a:cubicBezTo>
                  <a:pt x="6603" y="14081"/>
                  <a:pt x="6562" y="14219"/>
                  <a:pt x="6359" y="14411"/>
                </a:cubicBezTo>
                <a:cubicBezTo>
                  <a:pt x="6271" y="14495"/>
                  <a:pt x="6215" y="14546"/>
                  <a:pt x="6169" y="14564"/>
                </a:cubicBezTo>
                <a:cubicBezTo>
                  <a:pt x="6191" y="14836"/>
                  <a:pt x="6200" y="15180"/>
                  <a:pt x="6182" y="15435"/>
                </a:cubicBezTo>
                <a:cubicBezTo>
                  <a:pt x="6177" y="15505"/>
                  <a:pt x="6012" y="15704"/>
                  <a:pt x="5814" y="15877"/>
                </a:cubicBezTo>
                <a:cubicBezTo>
                  <a:pt x="5720" y="15960"/>
                  <a:pt x="5646" y="16015"/>
                  <a:pt x="5585" y="16049"/>
                </a:cubicBezTo>
                <a:cubicBezTo>
                  <a:pt x="5579" y="16290"/>
                  <a:pt x="5527" y="16363"/>
                  <a:pt x="5404" y="16503"/>
                </a:cubicBezTo>
                <a:cubicBezTo>
                  <a:pt x="5190" y="16747"/>
                  <a:pt x="5190" y="16747"/>
                  <a:pt x="5334" y="17391"/>
                </a:cubicBezTo>
                <a:cubicBezTo>
                  <a:pt x="5413" y="17746"/>
                  <a:pt x="5513" y="18128"/>
                  <a:pt x="5557" y="18239"/>
                </a:cubicBezTo>
                <a:cubicBezTo>
                  <a:pt x="5610" y="18375"/>
                  <a:pt x="5599" y="18473"/>
                  <a:pt x="5521" y="18536"/>
                </a:cubicBezTo>
                <a:cubicBezTo>
                  <a:pt x="5456" y="18588"/>
                  <a:pt x="5378" y="18724"/>
                  <a:pt x="5346" y="18838"/>
                </a:cubicBezTo>
                <a:cubicBezTo>
                  <a:pt x="5315" y="18952"/>
                  <a:pt x="5224" y="19045"/>
                  <a:pt x="5144" y="19045"/>
                </a:cubicBezTo>
                <a:cubicBezTo>
                  <a:pt x="5049" y="19045"/>
                  <a:pt x="5016" y="19108"/>
                  <a:pt x="5051" y="19223"/>
                </a:cubicBezTo>
                <a:cubicBezTo>
                  <a:pt x="5081" y="19321"/>
                  <a:pt x="5128" y="19478"/>
                  <a:pt x="5156" y="19569"/>
                </a:cubicBezTo>
                <a:cubicBezTo>
                  <a:pt x="5187" y="19670"/>
                  <a:pt x="5065" y="19884"/>
                  <a:pt x="4842" y="20124"/>
                </a:cubicBezTo>
                <a:cubicBezTo>
                  <a:pt x="4536" y="20452"/>
                  <a:pt x="4500" y="20532"/>
                  <a:pt x="4621" y="20622"/>
                </a:cubicBezTo>
                <a:cubicBezTo>
                  <a:pt x="4719" y="20695"/>
                  <a:pt x="4747" y="20820"/>
                  <a:pt x="4710" y="21016"/>
                </a:cubicBezTo>
                <a:cubicBezTo>
                  <a:pt x="4674" y="21210"/>
                  <a:pt x="4691" y="21292"/>
                  <a:pt x="4767" y="21271"/>
                </a:cubicBezTo>
                <a:cubicBezTo>
                  <a:pt x="4828" y="21254"/>
                  <a:pt x="4893" y="21374"/>
                  <a:pt x="4911" y="21537"/>
                </a:cubicBezTo>
                <a:cubicBezTo>
                  <a:pt x="4914" y="21559"/>
                  <a:pt x="4923" y="21579"/>
                  <a:pt x="4927" y="21600"/>
                </a:cubicBezTo>
                <a:lnTo>
                  <a:pt x="11511" y="21600"/>
                </a:lnTo>
                <a:cubicBezTo>
                  <a:pt x="11560" y="21537"/>
                  <a:pt x="11605" y="21502"/>
                  <a:pt x="11636" y="21510"/>
                </a:cubicBezTo>
                <a:cubicBezTo>
                  <a:pt x="11703" y="21527"/>
                  <a:pt x="11825" y="21354"/>
                  <a:pt x="11906" y="21125"/>
                </a:cubicBezTo>
                <a:cubicBezTo>
                  <a:pt x="11988" y="20895"/>
                  <a:pt x="12090" y="20706"/>
                  <a:pt x="12133" y="20706"/>
                </a:cubicBezTo>
                <a:cubicBezTo>
                  <a:pt x="12176" y="20706"/>
                  <a:pt x="12150" y="20547"/>
                  <a:pt x="12078" y="20352"/>
                </a:cubicBezTo>
                <a:cubicBezTo>
                  <a:pt x="12005" y="20157"/>
                  <a:pt x="11972" y="19940"/>
                  <a:pt x="12005" y="19868"/>
                </a:cubicBezTo>
                <a:cubicBezTo>
                  <a:pt x="12039" y="19797"/>
                  <a:pt x="11937" y="19562"/>
                  <a:pt x="11781" y="19347"/>
                </a:cubicBezTo>
                <a:cubicBezTo>
                  <a:pt x="11604" y="19104"/>
                  <a:pt x="11533" y="18924"/>
                  <a:pt x="11592" y="18876"/>
                </a:cubicBezTo>
                <a:cubicBezTo>
                  <a:pt x="11655" y="18824"/>
                  <a:pt x="11622" y="18676"/>
                  <a:pt x="11497" y="18451"/>
                </a:cubicBezTo>
                <a:cubicBezTo>
                  <a:pt x="11391" y="18261"/>
                  <a:pt x="11273" y="18134"/>
                  <a:pt x="11231" y="18168"/>
                </a:cubicBezTo>
                <a:cubicBezTo>
                  <a:pt x="11143" y="18240"/>
                  <a:pt x="11101" y="18089"/>
                  <a:pt x="11036" y="17473"/>
                </a:cubicBezTo>
                <a:cubicBezTo>
                  <a:pt x="10995" y="17078"/>
                  <a:pt x="11027" y="16978"/>
                  <a:pt x="11310" y="16612"/>
                </a:cubicBezTo>
                <a:cubicBezTo>
                  <a:pt x="11615" y="16216"/>
                  <a:pt x="11623" y="16189"/>
                  <a:pt x="11476" y="15973"/>
                </a:cubicBezTo>
                <a:cubicBezTo>
                  <a:pt x="11376" y="15826"/>
                  <a:pt x="11356" y="15721"/>
                  <a:pt x="11418" y="15670"/>
                </a:cubicBezTo>
                <a:cubicBezTo>
                  <a:pt x="11470" y="15627"/>
                  <a:pt x="11512" y="15437"/>
                  <a:pt x="11512" y="15249"/>
                </a:cubicBezTo>
                <a:cubicBezTo>
                  <a:pt x="11512" y="14711"/>
                  <a:pt x="11663" y="14723"/>
                  <a:pt x="11861" y="15276"/>
                </a:cubicBezTo>
                <a:cubicBezTo>
                  <a:pt x="12061" y="15837"/>
                  <a:pt x="12517" y="16707"/>
                  <a:pt x="12827" y="17121"/>
                </a:cubicBezTo>
                <a:cubicBezTo>
                  <a:pt x="13061" y="17433"/>
                  <a:pt x="13024" y="17934"/>
                  <a:pt x="12748" y="18201"/>
                </a:cubicBezTo>
                <a:cubicBezTo>
                  <a:pt x="12497" y="18445"/>
                  <a:pt x="12536" y="18537"/>
                  <a:pt x="13028" y="18869"/>
                </a:cubicBezTo>
                <a:cubicBezTo>
                  <a:pt x="13274" y="19036"/>
                  <a:pt x="13454" y="19220"/>
                  <a:pt x="13428" y="19276"/>
                </a:cubicBezTo>
                <a:cubicBezTo>
                  <a:pt x="13402" y="19332"/>
                  <a:pt x="13453" y="19417"/>
                  <a:pt x="13538" y="19466"/>
                </a:cubicBezTo>
                <a:cubicBezTo>
                  <a:pt x="13711" y="19566"/>
                  <a:pt x="15699" y="19649"/>
                  <a:pt x="15806" y="19560"/>
                </a:cubicBezTo>
                <a:cubicBezTo>
                  <a:pt x="15843" y="19530"/>
                  <a:pt x="16387" y="19493"/>
                  <a:pt x="17014" y="19477"/>
                </a:cubicBezTo>
                <a:cubicBezTo>
                  <a:pt x="18051" y="19450"/>
                  <a:pt x="18170" y="19422"/>
                  <a:pt x="18347" y="19186"/>
                </a:cubicBezTo>
                <a:cubicBezTo>
                  <a:pt x="18519" y="18956"/>
                  <a:pt x="18707" y="18869"/>
                  <a:pt x="18921" y="18913"/>
                </a:cubicBezTo>
                <a:cubicBezTo>
                  <a:pt x="18957" y="18921"/>
                  <a:pt x="18977" y="18861"/>
                  <a:pt x="18965" y="18779"/>
                </a:cubicBezTo>
                <a:cubicBezTo>
                  <a:pt x="18950" y="18681"/>
                  <a:pt x="19031" y="18644"/>
                  <a:pt x="19203" y="18668"/>
                </a:cubicBezTo>
                <a:cubicBezTo>
                  <a:pt x="19409" y="18698"/>
                  <a:pt x="19443" y="18672"/>
                  <a:pt x="19370" y="18549"/>
                </a:cubicBezTo>
                <a:cubicBezTo>
                  <a:pt x="19319" y="18463"/>
                  <a:pt x="19251" y="18199"/>
                  <a:pt x="19219" y="17961"/>
                </a:cubicBezTo>
                <a:cubicBezTo>
                  <a:pt x="19187" y="17722"/>
                  <a:pt x="19106" y="17468"/>
                  <a:pt x="19038" y="17393"/>
                </a:cubicBezTo>
                <a:cubicBezTo>
                  <a:pt x="18782" y="17110"/>
                  <a:pt x="18784" y="16661"/>
                  <a:pt x="19043" y="16300"/>
                </a:cubicBezTo>
                <a:cubicBezTo>
                  <a:pt x="19177" y="16113"/>
                  <a:pt x="19336" y="15961"/>
                  <a:pt x="19395" y="15961"/>
                </a:cubicBezTo>
                <a:cubicBezTo>
                  <a:pt x="19454" y="15961"/>
                  <a:pt x="19525" y="15881"/>
                  <a:pt x="19554" y="15783"/>
                </a:cubicBezTo>
                <a:cubicBezTo>
                  <a:pt x="19582" y="15684"/>
                  <a:pt x="19636" y="15613"/>
                  <a:pt x="19674" y="15624"/>
                </a:cubicBezTo>
                <a:cubicBezTo>
                  <a:pt x="19751" y="15646"/>
                  <a:pt x="19990" y="15535"/>
                  <a:pt x="20303" y="15335"/>
                </a:cubicBezTo>
                <a:cubicBezTo>
                  <a:pt x="20472" y="15226"/>
                  <a:pt x="20539" y="15247"/>
                  <a:pt x="20703" y="15467"/>
                </a:cubicBezTo>
                <a:lnTo>
                  <a:pt x="20769" y="15555"/>
                </a:lnTo>
                <a:cubicBezTo>
                  <a:pt x="20890" y="15493"/>
                  <a:pt x="20917" y="15373"/>
                  <a:pt x="20962" y="15021"/>
                </a:cubicBezTo>
                <a:cubicBezTo>
                  <a:pt x="21027" y="14514"/>
                  <a:pt x="21083" y="14356"/>
                  <a:pt x="21234" y="14380"/>
                </a:cubicBezTo>
                <a:cubicBezTo>
                  <a:pt x="21249" y="14236"/>
                  <a:pt x="21236" y="14127"/>
                  <a:pt x="21189" y="14013"/>
                </a:cubicBezTo>
                <a:cubicBezTo>
                  <a:pt x="21133" y="13878"/>
                  <a:pt x="21076" y="13712"/>
                  <a:pt x="21064" y="13647"/>
                </a:cubicBezTo>
                <a:cubicBezTo>
                  <a:pt x="21052" y="13582"/>
                  <a:pt x="21015" y="13410"/>
                  <a:pt x="20983" y="13264"/>
                </a:cubicBezTo>
                <a:cubicBezTo>
                  <a:pt x="20941" y="13077"/>
                  <a:pt x="20967" y="12976"/>
                  <a:pt x="21068" y="12924"/>
                </a:cubicBezTo>
                <a:cubicBezTo>
                  <a:pt x="21285" y="12813"/>
                  <a:pt x="21242" y="12675"/>
                  <a:pt x="20945" y="12537"/>
                </a:cubicBezTo>
                <a:cubicBezTo>
                  <a:pt x="20755" y="12449"/>
                  <a:pt x="20678" y="12337"/>
                  <a:pt x="20678" y="12148"/>
                </a:cubicBezTo>
                <a:cubicBezTo>
                  <a:pt x="20678" y="12001"/>
                  <a:pt x="20572" y="11676"/>
                  <a:pt x="20442" y="11427"/>
                </a:cubicBezTo>
                <a:cubicBezTo>
                  <a:pt x="20382" y="11311"/>
                  <a:pt x="20339" y="11227"/>
                  <a:pt x="20309" y="11157"/>
                </a:cubicBezTo>
                <a:cubicBezTo>
                  <a:pt x="20220" y="11241"/>
                  <a:pt x="20183" y="11211"/>
                  <a:pt x="20086" y="11036"/>
                </a:cubicBezTo>
                <a:cubicBezTo>
                  <a:pt x="20065" y="10998"/>
                  <a:pt x="20049" y="10952"/>
                  <a:pt x="20034" y="10904"/>
                </a:cubicBezTo>
                <a:cubicBezTo>
                  <a:pt x="19995" y="10855"/>
                  <a:pt x="19967" y="10763"/>
                  <a:pt x="19967" y="10650"/>
                </a:cubicBezTo>
                <a:cubicBezTo>
                  <a:pt x="19967" y="10611"/>
                  <a:pt x="19947" y="10554"/>
                  <a:pt x="19918" y="10495"/>
                </a:cubicBezTo>
                <a:cubicBezTo>
                  <a:pt x="19908" y="10483"/>
                  <a:pt x="19900" y="10476"/>
                  <a:pt x="19890" y="10462"/>
                </a:cubicBezTo>
                <a:lnTo>
                  <a:pt x="19696" y="10190"/>
                </a:lnTo>
                <a:cubicBezTo>
                  <a:pt x="19628" y="10131"/>
                  <a:pt x="19575" y="10043"/>
                  <a:pt x="19546" y="9947"/>
                </a:cubicBezTo>
                <a:cubicBezTo>
                  <a:pt x="19512" y="9880"/>
                  <a:pt x="19483" y="9813"/>
                  <a:pt x="19470" y="9758"/>
                </a:cubicBezTo>
                <a:cubicBezTo>
                  <a:pt x="19437" y="9613"/>
                  <a:pt x="19347" y="9399"/>
                  <a:pt x="19269" y="9281"/>
                </a:cubicBezTo>
                <a:cubicBezTo>
                  <a:pt x="19248" y="9248"/>
                  <a:pt x="19228" y="9206"/>
                  <a:pt x="19210" y="9159"/>
                </a:cubicBezTo>
                <a:cubicBezTo>
                  <a:pt x="19208" y="9155"/>
                  <a:pt x="19207" y="9149"/>
                  <a:pt x="19205" y="9145"/>
                </a:cubicBezTo>
                <a:cubicBezTo>
                  <a:pt x="19176" y="9069"/>
                  <a:pt x="19151" y="8983"/>
                  <a:pt x="19137" y="8900"/>
                </a:cubicBezTo>
                <a:cubicBezTo>
                  <a:pt x="19112" y="8830"/>
                  <a:pt x="19095" y="8763"/>
                  <a:pt x="19100" y="8705"/>
                </a:cubicBezTo>
                <a:cubicBezTo>
                  <a:pt x="19113" y="8541"/>
                  <a:pt x="19033" y="8398"/>
                  <a:pt x="18852" y="8265"/>
                </a:cubicBezTo>
                <a:cubicBezTo>
                  <a:pt x="18589" y="8074"/>
                  <a:pt x="18415" y="7934"/>
                  <a:pt x="18299" y="7798"/>
                </a:cubicBezTo>
                <a:cubicBezTo>
                  <a:pt x="18298" y="7798"/>
                  <a:pt x="18298" y="7797"/>
                  <a:pt x="18297" y="7796"/>
                </a:cubicBezTo>
                <a:cubicBezTo>
                  <a:pt x="18223" y="7726"/>
                  <a:pt x="18157" y="7671"/>
                  <a:pt x="18105" y="7637"/>
                </a:cubicBezTo>
                <a:cubicBezTo>
                  <a:pt x="18079" y="7642"/>
                  <a:pt x="18057" y="7651"/>
                  <a:pt x="18041" y="7668"/>
                </a:cubicBezTo>
                <a:cubicBezTo>
                  <a:pt x="17955" y="7764"/>
                  <a:pt x="17841" y="7729"/>
                  <a:pt x="17600" y="7530"/>
                </a:cubicBezTo>
                <a:cubicBezTo>
                  <a:pt x="17197" y="7198"/>
                  <a:pt x="16993" y="6615"/>
                  <a:pt x="17122" y="6163"/>
                </a:cubicBezTo>
                <a:cubicBezTo>
                  <a:pt x="17233" y="5775"/>
                  <a:pt x="17197" y="5718"/>
                  <a:pt x="16854" y="5731"/>
                </a:cubicBezTo>
                <a:cubicBezTo>
                  <a:pt x="16713" y="5737"/>
                  <a:pt x="16612" y="5700"/>
                  <a:pt x="16557" y="5639"/>
                </a:cubicBezTo>
                <a:cubicBezTo>
                  <a:pt x="16457" y="5836"/>
                  <a:pt x="16371" y="5995"/>
                  <a:pt x="16361" y="5995"/>
                </a:cubicBezTo>
                <a:cubicBezTo>
                  <a:pt x="16349" y="5995"/>
                  <a:pt x="16284" y="5884"/>
                  <a:pt x="16216" y="5748"/>
                </a:cubicBezTo>
                <a:cubicBezTo>
                  <a:pt x="16121" y="5558"/>
                  <a:pt x="15996" y="5499"/>
                  <a:pt x="15671" y="5493"/>
                </a:cubicBezTo>
                <a:cubicBezTo>
                  <a:pt x="15439" y="5488"/>
                  <a:pt x="15213" y="5426"/>
                  <a:pt x="15169" y="5354"/>
                </a:cubicBezTo>
                <a:cubicBezTo>
                  <a:pt x="15036" y="5141"/>
                  <a:pt x="15168" y="4563"/>
                  <a:pt x="15373" y="4458"/>
                </a:cubicBezTo>
                <a:cubicBezTo>
                  <a:pt x="15682" y="4300"/>
                  <a:pt x="15873" y="3926"/>
                  <a:pt x="15896" y="3434"/>
                </a:cubicBezTo>
                <a:cubicBezTo>
                  <a:pt x="15914" y="3025"/>
                  <a:pt x="15892" y="2965"/>
                  <a:pt x="15703" y="2930"/>
                </a:cubicBezTo>
                <a:cubicBezTo>
                  <a:pt x="15573" y="2905"/>
                  <a:pt x="15457" y="2965"/>
                  <a:pt x="15409" y="3080"/>
                </a:cubicBezTo>
                <a:cubicBezTo>
                  <a:pt x="15334" y="3259"/>
                  <a:pt x="15220" y="3238"/>
                  <a:pt x="15178" y="3082"/>
                </a:cubicBezTo>
                <a:cubicBezTo>
                  <a:pt x="15119" y="3069"/>
                  <a:pt x="15071" y="2951"/>
                  <a:pt x="15071" y="2739"/>
                </a:cubicBezTo>
                <a:cubicBezTo>
                  <a:pt x="15071" y="2146"/>
                  <a:pt x="14662" y="1251"/>
                  <a:pt x="14465" y="1413"/>
                </a:cubicBezTo>
                <a:cubicBezTo>
                  <a:pt x="14420" y="1450"/>
                  <a:pt x="14221" y="1375"/>
                  <a:pt x="14020" y="1246"/>
                </a:cubicBezTo>
                <a:cubicBezTo>
                  <a:pt x="13820" y="1117"/>
                  <a:pt x="13621" y="1011"/>
                  <a:pt x="13578" y="1011"/>
                </a:cubicBezTo>
                <a:cubicBezTo>
                  <a:pt x="13534" y="1011"/>
                  <a:pt x="13424" y="905"/>
                  <a:pt x="13336" y="775"/>
                </a:cubicBezTo>
                <a:cubicBezTo>
                  <a:pt x="13247" y="644"/>
                  <a:pt x="13127" y="538"/>
                  <a:pt x="13067" y="538"/>
                </a:cubicBezTo>
                <a:cubicBezTo>
                  <a:pt x="12918" y="538"/>
                  <a:pt x="12154" y="995"/>
                  <a:pt x="12097" y="1118"/>
                </a:cubicBezTo>
                <a:cubicBezTo>
                  <a:pt x="12071" y="1173"/>
                  <a:pt x="11890" y="1178"/>
                  <a:pt x="11694" y="1131"/>
                </a:cubicBezTo>
                <a:cubicBezTo>
                  <a:pt x="11420" y="1064"/>
                  <a:pt x="11311" y="1088"/>
                  <a:pt x="11214" y="1235"/>
                </a:cubicBezTo>
                <a:cubicBezTo>
                  <a:pt x="10910" y="1698"/>
                  <a:pt x="10936" y="2501"/>
                  <a:pt x="11267" y="2913"/>
                </a:cubicBezTo>
                <a:cubicBezTo>
                  <a:pt x="11432" y="3118"/>
                  <a:pt x="11436" y="3148"/>
                  <a:pt x="11303" y="3216"/>
                </a:cubicBezTo>
                <a:cubicBezTo>
                  <a:pt x="11127" y="3307"/>
                  <a:pt x="10706" y="2967"/>
                  <a:pt x="10652" y="2691"/>
                </a:cubicBezTo>
                <a:cubicBezTo>
                  <a:pt x="10607" y="2466"/>
                  <a:pt x="10230" y="2199"/>
                  <a:pt x="9956" y="2199"/>
                </a:cubicBezTo>
                <a:cubicBezTo>
                  <a:pt x="9571" y="2199"/>
                  <a:pt x="9459" y="1787"/>
                  <a:pt x="9679" y="1179"/>
                </a:cubicBezTo>
                <a:cubicBezTo>
                  <a:pt x="9807" y="827"/>
                  <a:pt x="9890" y="277"/>
                  <a:pt x="9880" y="0"/>
                </a:cubicBezTo>
                <a:lnTo>
                  <a:pt x="9753" y="0"/>
                </a:lnTo>
                <a:close/>
                <a:moveTo>
                  <a:pt x="13496" y="0"/>
                </a:moveTo>
                <a:cubicBezTo>
                  <a:pt x="13515" y="83"/>
                  <a:pt x="13539" y="110"/>
                  <a:pt x="13568" y="48"/>
                </a:cubicBezTo>
                <a:cubicBezTo>
                  <a:pt x="13575" y="34"/>
                  <a:pt x="13576" y="15"/>
                  <a:pt x="13582" y="0"/>
                </a:cubicBezTo>
                <a:lnTo>
                  <a:pt x="13496" y="0"/>
                </a:lnTo>
                <a:close/>
                <a:moveTo>
                  <a:pt x="14933" y="0"/>
                </a:moveTo>
                <a:cubicBezTo>
                  <a:pt x="14955" y="19"/>
                  <a:pt x="14967" y="38"/>
                  <a:pt x="14997" y="54"/>
                </a:cubicBezTo>
                <a:cubicBezTo>
                  <a:pt x="15112" y="115"/>
                  <a:pt x="15216" y="170"/>
                  <a:pt x="15228" y="174"/>
                </a:cubicBezTo>
                <a:cubicBezTo>
                  <a:pt x="15236" y="176"/>
                  <a:pt x="15237" y="72"/>
                  <a:pt x="15241" y="0"/>
                </a:cubicBezTo>
                <a:lnTo>
                  <a:pt x="14933" y="0"/>
                </a:lnTo>
                <a:close/>
                <a:moveTo>
                  <a:pt x="11159" y="419"/>
                </a:moveTo>
                <a:cubicBezTo>
                  <a:pt x="11111" y="419"/>
                  <a:pt x="11096" y="499"/>
                  <a:pt x="11124" y="597"/>
                </a:cubicBezTo>
                <a:cubicBezTo>
                  <a:pt x="11152" y="695"/>
                  <a:pt x="11191" y="775"/>
                  <a:pt x="11211" y="775"/>
                </a:cubicBezTo>
                <a:cubicBezTo>
                  <a:pt x="11230" y="775"/>
                  <a:pt x="11245" y="695"/>
                  <a:pt x="11245" y="597"/>
                </a:cubicBezTo>
                <a:cubicBezTo>
                  <a:pt x="11245" y="499"/>
                  <a:pt x="11206" y="419"/>
                  <a:pt x="11159" y="419"/>
                </a:cubicBezTo>
                <a:close/>
                <a:moveTo>
                  <a:pt x="20824" y="634"/>
                </a:moveTo>
                <a:cubicBezTo>
                  <a:pt x="20820" y="642"/>
                  <a:pt x="20816" y="647"/>
                  <a:pt x="20812" y="655"/>
                </a:cubicBezTo>
                <a:cubicBezTo>
                  <a:pt x="20799" y="683"/>
                  <a:pt x="20796" y="706"/>
                  <a:pt x="20799" y="727"/>
                </a:cubicBezTo>
                <a:cubicBezTo>
                  <a:pt x="20815" y="727"/>
                  <a:pt x="20831" y="731"/>
                  <a:pt x="20846" y="737"/>
                </a:cubicBezTo>
                <a:cubicBezTo>
                  <a:pt x="20868" y="746"/>
                  <a:pt x="20882" y="751"/>
                  <a:pt x="20896" y="756"/>
                </a:cubicBezTo>
                <a:cubicBezTo>
                  <a:pt x="20905" y="750"/>
                  <a:pt x="20913" y="744"/>
                  <a:pt x="20920" y="735"/>
                </a:cubicBezTo>
                <a:cubicBezTo>
                  <a:pt x="20906" y="720"/>
                  <a:pt x="20884" y="699"/>
                  <a:pt x="20856" y="672"/>
                </a:cubicBezTo>
                <a:cubicBezTo>
                  <a:pt x="20844" y="661"/>
                  <a:pt x="20835" y="647"/>
                  <a:pt x="20824" y="634"/>
                </a:cubicBezTo>
                <a:close/>
                <a:moveTo>
                  <a:pt x="6306" y="1016"/>
                </a:moveTo>
                <a:cubicBezTo>
                  <a:pt x="6257" y="1016"/>
                  <a:pt x="6278" y="1067"/>
                  <a:pt x="6351" y="1131"/>
                </a:cubicBezTo>
                <a:cubicBezTo>
                  <a:pt x="6425" y="1194"/>
                  <a:pt x="6524" y="1246"/>
                  <a:pt x="6573" y="1246"/>
                </a:cubicBezTo>
                <a:cubicBezTo>
                  <a:pt x="6622" y="1246"/>
                  <a:pt x="6602" y="1194"/>
                  <a:pt x="6529" y="1131"/>
                </a:cubicBezTo>
                <a:cubicBezTo>
                  <a:pt x="6455" y="1068"/>
                  <a:pt x="6355" y="1016"/>
                  <a:pt x="6306" y="1016"/>
                </a:cubicBezTo>
                <a:close/>
                <a:moveTo>
                  <a:pt x="7532" y="1302"/>
                </a:moveTo>
                <a:cubicBezTo>
                  <a:pt x="7518" y="1305"/>
                  <a:pt x="7504" y="1311"/>
                  <a:pt x="7492" y="1321"/>
                </a:cubicBezTo>
                <a:cubicBezTo>
                  <a:pt x="7432" y="1371"/>
                  <a:pt x="7442" y="1432"/>
                  <a:pt x="7518" y="1495"/>
                </a:cubicBezTo>
                <a:cubicBezTo>
                  <a:pt x="7661" y="1613"/>
                  <a:pt x="7725" y="1550"/>
                  <a:pt x="7644" y="1374"/>
                </a:cubicBezTo>
                <a:cubicBezTo>
                  <a:pt x="7619" y="1321"/>
                  <a:pt x="7575" y="1295"/>
                  <a:pt x="7532" y="1302"/>
                </a:cubicBezTo>
                <a:close/>
                <a:moveTo>
                  <a:pt x="7889" y="2308"/>
                </a:moveTo>
                <a:cubicBezTo>
                  <a:pt x="7853" y="2303"/>
                  <a:pt x="7808" y="2363"/>
                  <a:pt x="7788" y="2442"/>
                </a:cubicBezTo>
                <a:cubicBezTo>
                  <a:pt x="7769" y="2520"/>
                  <a:pt x="7800" y="2562"/>
                  <a:pt x="7859" y="2536"/>
                </a:cubicBezTo>
                <a:cubicBezTo>
                  <a:pt x="7974" y="2485"/>
                  <a:pt x="7995" y="2322"/>
                  <a:pt x="7889" y="2308"/>
                </a:cubicBezTo>
                <a:close/>
                <a:moveTo>
                  <a:pt x="5334" y="2791"/>
                </a:moveTo>
                <a:cubicBezTo>
                  <a:pt x="5312" y="2791"/>
                  <a:pt x="5270" y="2845"/>
                  <a:pt x="5239" y="2911"/>
                </a:cubicBezTo>
                <a:cubicBezTo>
                  <a:pt x="5209" y="2976"/>
                  <a:pt x="5227" y="3028"/>
                  <a:pt x="5279" y="3028"/>
                </a:cubicBezTo>
                <a:cubicBezTo>
                  <a:pt x="5331" y="3028"/>
                  <a:pt x="5373" y="2976"/>
                  <a:pt x="5373" y="2911"/>
                </a:cubicBezTo>
                <a:cubicBezTo>
                  <a:pt x="5373" y="2845"/>
                  <a:pt x="5355" y="2791"/>
                  <a:pt x="5334" y="2791"/>
                </a:cubicBezTo>
                <a:close/>
                <a:moveTo>
                  <a:pt x="1011" y="2911"/>
                </a:moveTo>
                <a:cubicBezTo>
                  <a:pt x="963" y="2911"/>
                  <a:pt x="923" y="2993"/>
                  <a:pt x="923" y="3095"/>
                </a:cubicBezTo>
                <a:cubicBezTo>
                  <a:pt x="923" y="3197"/>
                  <a:pt x="955" y="3253"/>
                  <a:pt x="994" y="3221"/>
                </a:cubicBezTo>
                <a:cubicBezTo>
                  <a:pt x="1033" y="3188"/>
                  <a:pt x="1123" y="3213"/>
                  <a:pt x="1194" y="3273"/>
                </a:cubicBezTo>
                <a:cubicBezTo>
                  <a:pt x="1368" y="3420"/>
                  <a:pt x="1392" y="3413"/>
                  <a:pt x="1308" y="3237"/>
                </a:cubicBezTo>
                <a:cubicBezTo>
                  <a:pt x="1269" y="3156"/>
                  <a:pt x="1237" y="3048"/>
                  <a:pt x="1236" y="2999"/>
                </a:cubicBezTo>
                <a:cubicBezTo>
                  <a:pt x="1235" y="2950"/>
                  <a:pt x="1205" y="2911"/>
                  <a:pt x="1169" y="2911"/>
                </a:cubicBezTo>
                <a:cubicBezTo>
                  <a:pt x="1132" y="2911"/>
                  <a:pt x="1060" y="2911"/>
                  <a:pt x="1011" y="2911"/>
                </a:cubicBezTo>
                <a:close/>
                <a:moveTo>
                  <a:pt x="105" y="3149"/>
                </a:moveTo>
                <a:cubicBezTo>
                  <a:pt x="63" y="3152"/>
                  <a:pt x="28" y="3160"/>
                  <a:pt x="0" y="3172"/>
                </a:cubicBezTo>
                <a:lnTo>
                  <a:pt x="0" y="3401"/>
                </a:lnTo>
                <a:cubicBezTo>
                  <a:pt x="73" y="3551"/>
                  <a:pt x="210" y="3730"/>
                  <a:pt x="342" y="3828"/>
                </a:cubicBezTo>
                <a:cubicBezTo>
                  <a:pt x="439" y="3899"/>
                  <a:pt x="550" y="3932"/>
                  <a:pt x="587" y="3901"/>
                </a:cubicBezTo>
                <a:cubicBezTo>
                  <a:pt x="692" y="3815"/>
                  <a:pt x="670" y="3450"/>
                  <a:pt x="550" y="3290"/>
                </a:cubicBezTo>
                <a:cubicBezTo>
                  <a:pt x="477" y="3193"/>
                  <a:pt x="258" y="3140"/>
                  <a:pt x="105" y="3149"/>
                </a:cubicBezTo>
                <a:close/>
                <a:moveTo>
                  <a:pt x="7258" y="3505"/>
                </a:moveTo>
                <a:cubicBezTo>
                  <a:pt x="7128" y="3507"/>
                  <a:pt x="7125" y="3524"/>
                  <a:pt x="7240" y="3623"/>
                </a:cubicBezTo>
                <a:cubicBezTo>
                  <a:pt x="7415" y="3773"/>
                  <a:pt x="7533" y="3773"/>
                  <a:pt x="7463" y="3623"/>
                </a:cubicBezTo>
                <a:cubicBezTo>
                  <a:pt x="7433" y="3557"/>
                  <a:pt x="7340" y="3504"/>
                  <a:pt x="7258" y="3505"/>
                </a:cubicBezTo>
                <a:close/>
                <a:moveTo>
                  <a:pt x="6562" y="3776"/>
                </a:moveTo>
                <a:cubicBezTo>
                  <a:pt x="6539" y="3779"/>
                  <a:pt x="6558" y="3821"/>
                  <a:pt x="6617" y="3916"/>
                </a:cubicBezTo>
                <a:cubicBezTo>
                  <a:pt x="6745" y="4122"/>
                  <a:pt x="6796" y="4144"/>
                  <a:pt x="6796" y="3991"/>
                </a:cubicBezTo>
                <a:cubicBezTo>
                  <a:pt x="6796" y="3933"/>
                  <a:pt x="6730" y="3852"/>
                  <a:pt x="6650" y="3811"/>
                </a:cubicBezTo>
                <a:cubicBezTo>
                  <a:pt x="6604" y="3788"/>
                  <a:pt x="6576" y="3774"/>
                  <a:pt x="6562" y="3776"/>
                </a:cubicBezTo>
                <a:close/>
                <a:moveTo>
                  <a:pt x="1545" y="4157"/>
                </a:moveTo>
                <a:cubicBezTo>
                  <a:pt x="1473" y="4157"/>
                  <a:pt x="1402" y="4250"/>
                  <a:pt x="1385" y="4364"/>
                </a:cubicBezTo>
                <a:cubicBezTo>
                  <a:pt x="1364" y="4510"/>
                  <a:pt x="1411" y="4571"/>
                  <a:pt x="1545" y="4571"/>
                </a:cubicBezTo>
                <a:cubicBezTo>
                  <a:pt x="1679" y="4571"/>
                  <a:pt x="1728" y="4510"/>
                  <a:pt x="1707" y="4364"/>
                </a:cubicBezTo>
                <a:cubicBezTo>
                  <a:pt x="1691" y="4250"/>
                  <a:pt x="1618" y="4157"/>
                  <a:pt x="1545" y="4157"/>
                </a:cubicBezTo>
                <a:close/>
                <a:moveTo>
                  <a:pt x="17474" y="4335"/>
                </a:moveTo>
                <a:cubicBezTo>
                  <a:pt x="17408" y="4335"/>
                  <a:pt x="17410" y="4410"/>
                  <a:pt x="17479" y="4582"/>
                </a:cubicBezTo>
                <a:cubicBezTo>
                  <a:pt x="17533" y="4718"/>
                  <a:pt x="17598" y="4799"/>
                  <a:pt x="17625" y="4764"/>
                </a:cubicBezTo>
                <a:cubicBezTo>
                  <a:pt x="17698" y="4666"/>
                  <a:pt x="17582" y="4335"/>
                  <a:pt x="17474" y="4335"/>
                </a:cubicBezTo>
                <a:close/>
                <a:moveTo>
                  <a:pt x="547" y="4841"/>
                </a:moveTo>
                <a:lnTo>
                  <a:pt x="280" y="5017"/>
                </a:lnTo>
                <a:cubicBezTo>
                  <a:pt x="23" y="5188"/>
                  <a:pt x="16" y="5217"/>
                  <a:pt x="72" y="5784"/>
                </a:cubicBezTo>
                <a:cubicBezTo>
                  <a:pt x="109" y="6153"/>
                  <a:pt x="93" y="6432"/>
                  <a:pt x="31" y="6531"/>
                </a:cubicBezTo>
                <a:cubicBezTo>
                  <a:pt x="15" y="6557"/>
                  <a:pt x="7" y="6587"/>
                  <a:pt x="0" y="6619"/>
                </a:cubicBezTo>
                <a:lnTo>
                  <a:pt x="0" y="6774"/>
                </a:lnTo>
                <a:cubicBezTo>
                  <a:pt x="16" y="6877"/>
                  <a:pt x="55" y="7007"/>
                  <a:pt x="126" y="7191"/>
                </a:cubicBezTo>
                <a:cubicBezTo>
                  <a:pt x="231" y="7467"/>
                  <a:pt x="376" y="7956"/>
                  <a:pt x="448" y="8278"/>
                </a:cubicBezTo>
                <a:cubicBezTo>
                  <a:pt x="519" y="8599"/>
                  <a:pt x="656" y="9045"/>
                  <a:pt x="751" y="9270"/>
                </a:cubicBezTo>
                <a:cubicBezTo>
                  <a:pt x="846" y="9495"/>
                  <a:pt x="923" y="9775"/>
                  <a:pt x="923" y="9890"/>
                </a:cubicBezTo>
                <a:cubicBezTo>
                  <a:pt x="923" y="10006"/>
                  <a:pt x="970" y="10163"/>
                  <a:pt x="1027" y="10240"/>
                </a:cubicBezTo>
                <a:cubicBezTo>
                  <a:pt x="1208" y="10481"/>
                  <a:pt x="1369" y="10167"/>
                  <a:pt x="1370" y="9570"/>
                </a:cubicBezTo>
                <a:cubicBezTo>
                  <a:pt x="1370" y="9031"/>
                  <a:pt x="1118" y="7807"/>
                  <a:pt x="870" y="7143"/>
                </a:cubicBezTo>
                <a:cubicBezTo>
                  <a:pt x="801" y="6958"/>
                  <a:pt x="744" y="6562"/>
                  <a:pt x="744" y="6265"/>
                </a:cubicBezTo>
                <a:cubicBezTo>
                  <a:pt x="744" y="5968"/>
                  <a:pt x="700" y="5527"/>
                  <a:pt x="646" y="5283"/>
                </a:cubicBezTo>
                <a:lnTo>
                  <a:pt x="547" y="4841"/>
                </a:lnTo>
                <a:close/>
                <a:moveTo>
                  <a:pt x="5985" y="5013"/>
                </a:moveTo>
                <a:cubicBezTo>
                  <a:pt x="5949" y="5010"/>
                  <a:pt x="5951" y="5074"/>
                  <a:pt x="5973" y="5227"/>
                </a:cubicBezTo>
                <a:cubicBezTo>
                  <a:pt x="5998" y="5404"/>
                  <a:pt x="6058" y="5481"/>
                  <a:pt x="6138" y="5440"/>
                </a:cubicBezTo>
                <a:cubicBezTo>
                  <a:pt x="6306" y="5354"/>
                  <a:pt x="6295" y="5248"/>
                  <a:pt x="6099" y="5084"/>
                </a:cubicBezTo>
                <a:cubicBezTo>
                  <a:pt x="6044" y="5039"/>
                  <a:pt x="6007" y="5015"/>
                  <a:pt x="5985" y="5013"/>
                </a:cubicBezTo>
                <a:close/>
                <a:moveTo>
                  <a:pt x="1187" y="5181"/>
                </a:moveTo>
                <a:cubicBezTo>
                  <a:pt x="1170" y="5176"/>
                  <a:pt x="1158" y="5177"/>
                  <a:pt x="1154" y="5183"/>
                </a:cubicBezTo>
                <a:cubicBezTo>
                  <a:pt x="1141" y="5206"/>
                  <a:pt x="1158" y="5651"/>
                  <a:pt x="1190" y="6173"/>
                </a:cubicBezTo>
                <a:cubicBezTo>
                  <a:pt x="1260" y="7289"/>
                  <a:pt x="1547" y="8268"/>
                  <a:pt x="1905" y="8609"/>
                </a:cubicBezTo>
                <a:cubicBezTo>
                  <a:pt x="2131" y="8823"/>
                  <a:pt x="2151" y="8903"/>
                  <a:pt x="2139" y="9568"/>
                </a:cubicBezTo>
                <a:cubicBezTo>
                  <a:pt x="2128" y="10225"/>
                  <a:pt x="2149" y="10315"/>
                  <a:pt x="2370" y="10550"/>
                </a:cubicBezTo>
                <a:cubicBezTo>
                  <a:pt x="2518" y="10708"/>
                  <a:pt x="2613" y="10924"/>
                  <a:pt x="2613" y="11105"/>
                </a:cubicBezTo>
                <a:cubicBezTo>
                  <a:pt x="2613" y="11601"/>
                  <a:pt x="2965" y="12803"/>
                  <a:pt x="3185" y="13054"/>
                </a:cubicBezTo>
                <a:cubicBezTo>
                  <a:pt x="3299" y="13185"/>
                  <a:pt x="3479" y="13531"/>
                  <a:pt x="3584" y="13825"/>
                </a:cubicBezTo>
                <a:cubicBezTo>
                  <a:pt x="3984" y="14940"/>
                  <a:pt x="4178" y="15379"/>
                  <a:pt x="4234" y="15303"/>
                </a:cubicBezTo>
                <a:cubicBezTo>
                  <a:pt x="4266" y="15260"/>
                  <a:pt x="4380" y="15306"/>
                  <a:pt x="4487" y="15406"/>
                </a:cubicBezTo>
                <a:cubicBezTo>
                  <a:pt x="4722" y="15625"/>
                  <a:pt x="4866" y="15566"/>
                  <a:pt x="5016" y="15190"/>
                </a:cubicBezTo>
                <a:cubicBezTo>
                  <a:pt x="5151" y="14855"/>
                  <a:pt x="5079" y="14233"/>
                  <a:pt x="4870" y="13925"/>
                </a:cubicBezTo>
                <a:cubicBezTo>
                  <a:pt x="4773" y="13782"/>
                  <a:pt x="4742" y="13600"/>
                  <a:pt x="4778" y="13364"/>
                </a:cubicBezTo>
                <a:cubicBezTo>
                  <a:pt x="4816" y="13108"/>
                  <a:pt x="4773" y="12901"/>
                  <a:pt x="4614" y="12589"/>
                </a:cubicBezTo>
                <a:cubicBezTo>
                  <a:pt x="4431" y="12229"/>
                  <a:pt x="4412" y="12114"/>
                  <a:pt x="4493" y="11838"/>
                </a:cubicBezTo>
                <a:cubicBezTo>
                  <a:pt x="4641" y="11338"/>
                  <a:pt x="4685" y="10431"/>
                  <a:pt x="4575" y="10156"/>
                </a:cubicBezTo>
                <a:cubicBezTo>
                  <a:pt x="4521" y="10021"/>
                  <a:pt x="4399" y="9911"/>
                  <a:pt x="4305" y="9911"/>
                </a:cubicBezTo>
                <a:cubicBezTo>
                  <a:pt x="4197" y="9911"/>
                  <a:pt x="4081" y="9756"/>
                  <a:pt x="3986" y="9490"/>
                </a:cubicBezTo>
                <a:cubicBezTo>
                  <a:pt x="3840" y="9081"/>
                  <a:pt x="3841" y="9062"/>
                  <a:pt x="4041" y="8778"/>
                </a:cubicBezTo>
                <a:cubicBezTo>
                  <a:pt x="4234" y="8504"/>
                  <a:pt x="4237" y="8486"/>
                  <a:pt x="4076" y="8468"/>
                </a:cubicBezTo>
                <a:cubicBezTo>
                  <a:pt x="3981" y="8458"/>
                  <a:pt x="3818" y="8458"/>
                  <a:pt x="3711" y="8470"/>
                </a:cubicBezTo>
                <a:cubicBezTo>
                  <a:pt x="3605" y="8482"/>
                  <a:pt x="3492" y="8439"/>
                  <a:pt x="3462" y="8374"/>
                </a:cubicBezTo>
                <a:cubicBezTo>
                  <a:pt x="3431" y="8309"/>
                  <a:pt x="3293" y="8288"/>
                  <a:pt x="3152" y="8326"/>
                </a:cubicBezTo>
                <a:cubicBezTo>
                  <a:pt x="2952" y="8379"/>
                  <a:pt x="2875" y="8339"/>
                  <a:pt x="2796" y="8142"/>
                </a:cubicBezTo>
                <a:cubicBezTo>
                  <a:pt x="2711" y="7932"/>
                  <a:pt x="2665" y="7913"/>
                  <a:pt x="2511" y="8022"/>
                </a:cubicBezTo>
                <a:cubicBezTo>
                  <a:pt x="2236" y="8219"/>
                  <a:pt x="2135" y="8005"/>
                  <a:pt x="2207" y="7371"/>
                </a:cubicBezTo>
                <a:cubicBezTo>
                  <a:pt x="2240" y="7074"/>
                  <a:pt x="2307" y="6800"/>
                  <a:pt x="2353" y="6762"/>
                </a:cubicBezTo>
                <a:cubicBezTo>
                  <a:pt x="2619" y="6542"/>
                  <a:pt x="2288" y="5520"/>
                  <a:pt x="1951" y="5520"/>
                </a:cubicBezTo>
                <a:cubicBezTo>
                  <a:pt x="1841" y="5520"/>
                  <a:pt x="1623" y="5434"/>
                  <a:pt x="1465" y="5329"/>
                </a:cubicBezTo>
                <a:cubicBezTo>
                  <a:pt x="1347" y="5251"/>
                  <a:pt x="1239" y="5195"/>
                  <a:pt x="1187" y="5181"/>
                </a:cubicBezTo>
                <a:close/>
                <a:moveTo>
                  <a:pt x="3595" y="5639"/>
                </a:moveTo>
                <a:cubicBezTo>
                  <a:pt x="3548" y="5639"/>
                  <a:pt x="3532" y="5719"/>
                  <a:pt x="3560" y="5817"/>
                </a:cubicBezTo>
                <a:cubicBezTo>
                  <a:pt x="3589" y="5915"/>
                  <a:pt x="3628" y="5995"/>
                  <a:pt x="3647" y="5995"/>
                </a:cubicBezTo>
                <a:cubicBezTo>
                  <a:pt x="3666" y="5995"/>
                  <a:pt x="3681" y="5915"/>
                  <a:pt x="3681" y="5817"/>
                </a:cubicBezTo>
                <a:cubicBezTo>
                  <a:pt x="3681" y="5719"/>
                  <a:pt x="3642" y="5639"/>
                  <a:pt x="3595" y="5639"/>
                </a:cubicBezTo>
                <a:close/>
                <a:moveTo>
                  <a:pt x="3554" y="6115"/>
                </a:moveTo>
                <a:cubicBezTo>
                  <a:pt x="3533" y="6115"/>
                  <a:pt x="3489" y="6167"/>
                  <a:pt x="3458" y="6232"/>
                </a:cubicBezTo>
                <a:cubicBezTo>
                  <a:pt x="3428" y="6297"/>
                  <a:pt x="3446" y="6351"/>
                  <a:pt x="3498" y="6351"/>
                </a:cubicBezTo>
                <a:cubicBezTo>
                  <a:pt x="3549" y="6351"/>
                  <a:pt x="3593" y="6297"/>
                  <a:pt x="3593" y="6232"/>
                </a:cubicBezTo>
                <a:cubicBezTo>
                  <a:pt x="3593" y="6167"/>
                  <a:pt x="3576" y="6115"/>
                  <a:pt x="3554" y="6115"/>
                </a:cubicBezTo>
                <a:close/>
                <a:moveTo>
                  <a:pt x="17598" y="6290"/>
                </a:moveTo>
                <a:cubicBezTo>
                  <a:pt x="17571" y="6291"/>
                  <a:pt x="17563" y="6321"/>
                  <a:pt x="17562" y="6381"/>
                </a:cubicBezTo>
                <a:cubicBezTo>
                  <a:pt x="17561" y="6463"/>
                  <a:pt x="17538" y="6663"/>
                  <a:pt x="17510" y="6827"/>
                </a:cubicBezTo>
                <a:cubicBezTo>
                  <a:pt x="17471" y="7057"/>
                  <a:pt x="17480" y="7082"/>
                  <a:pt x="17553" y="6944"/>
                </a:cubicBezTo>
                <a:cubicBezTo>
                  <a:pt x="17604" y="6846"/>
                  <a:pt x="17693" y="6766"/>
                  <a:pt x="17752" y="6766"/>
                </a:cubicBezTo>
                <a:cubicBezTo>
                  <a:pt x="17935" y="6766"/>
                  <a:pt x="17928" y="6534"/>
                  <a:pt x="17741" y="6378"/>
                </a:cubicBezTo>
                <a:cubicBezTo>
                  <a:pt x="17670" y="6319"/>
                  <a:pt x="17625" y="6290"/>
                  <a:pt x="17598" y="6290"/>
                </a:cubicBezTo>
                <a:close/>
                <a:moveTo>
                  <a:pt x="11655" y="6556"/>
                </a:moveTo>
                <a:cubicBezTo>
                  <a:pt x="11765" y="6548"/>
                  <a:pt x="11865" y="6604"/>
                  <a:pt x="11922" y="6728"/>
                </a:cubicBezTo>
                <a:cubicBezTo>
                  <a:pt x="11989" y="6873"/>
                  <a:pt x="11692" y="7316"/>
                  <a:pt x="11586" y="7229"/>
                </a:cubicBezTo>
                <a:cubicBezTo>
                  <a:pt x="11542" y="7192"/>
                  <a:pt x="11446" y="7226"/>
                  <a:pt x="11376" y="7304"/>
                </a:cubicBezTo>
                <a:cubicBezTo>
                  <a:pt x="11147" y="7558"/>
                  <a:pt x="11105" y="7091"/>
                  <a:pt x="11328" y="6774"/>
                </a:cubicBezTo>
                <a:cubicBezTo>
                  <a:pt x="11424" y="6638"/>
                  <a:pt x="11545" y="6565"/>
                  <a:pt x="11655" y="6556"/>
                </a:cubicBezTo>
                <a:close/>
                <a:moveTo>
                  <a:pt x="5395" y="6785"/>
                </a:moveTo>
                <a:cubicBezTo>
                  <a:pt x="5381" y="6784"/>
                  <a:pt x="5373" y="6791"/>
                  <a:pt x="5373" y="6808"/>
                </a:cubicBezTo>
                <a:cubicBezTo>
                  <a:pt x="5373" y="6875"/>
                  <a:pt x="5406" y="6959"/>
                  <a:pt x="5447" y="6992"/>
                </a:cubicBezTo>
                <a:cubicBezTo>
                  <a:pt x="5487" y="7025"/>
                  <a:pt x="5524" y="7319"/>
                  <a:pt x="5530" y="7645"/>
                </a:cubicBezTo>
                <a:cubicBezTo>
                  <a:pt x="5536" y="7972"/>
                  <a:pt x="5586" y="8352"/>
                  <a:pt x="5641" y="8491"/>
                </a:cubicBezTo>
                <a:cubicBezTo>
                  <a:pt x="5738" y="8731"/>
                  <a:pt x="5754" y="8718"/>
                  <a:pt x="5957" y="8209"/>
                </a:cubicBezTo>
                <a:cubicBezTo>
                  <a:pt x="6154" y="7715"/>
                  <a:pt x="6171" y="7300"/>
                  <a:pt x="5993" y="7300"/>
                </a:cubicBezTo>
                <a:cubicBezTo>
                  <a:pt x="5953" y="7300"/>
                  <a:pt x="5797" y="7161"/>
                  <a:pt x="5646" y="6992"/>
                </a:cubicBezTo>
                <a:cubicBezTo>
                  <a:pt x="5533" y="6865"/>
                  <a:pt x="5437" y="6788"/>
                  <a:pt x="5395" y="6785"/>
                </a:cubicBezTo>
                <a:close/>
                <a:moveTo>
                  <a:pt x="11655" y="7358"/>
                </a:moveTo>
                <a:cubicBezTo>
                  <a:pt x="11695" y="7355"/>
                  <a:pt x="11726" y="7394"/>
                  <a:pt x="11776" y="7474"/>
                </a:cubicBezTo>
                <a:cubicBezTo>
                  <a:pt x="11838" y="7572"/>
                  <a:pt x="11864" y="7733"/>
                  <a:pt x="11836" y="7832"/>
                </a:cubicBezTo>
                <a:cubicBezTo>
                  <a:pt x="11773" y="8051"/>
                  <a:pt x="11684" y="8058"/>
                  <a:pt x="11479" y="7859"/>
                </a:cubicBezTo>
                <a:cubicBezTo>
                  <a:pt x="11331" y="7714"/>
                  <a:pt x="11331" y="7697"/>
                  <a:pt x="11493" y="7501"/>
                </a:cubicBezTo>
                <a:cubicBezTo>
                  <a:pt x="11569" y="7409"/>
                  <a:pt x="11616" y="7362"/>
                  <a:pt x="11655" y="7358"/>
                </a:cubicBezTo>
                <a:close/>
                <a:moveTo>
                  <a:pt x="11159" y="7536"/>
                </a:moveTo>
                <a:cubicBezTo>
                  <a:pt x="11270" y="7536"/>
                  <a:pt x="11408" y="7922"/>
                  <a:pt x="11360" y="8102"/>
                </a:cubicBezTo>
                <a:cubicBezTo>
                  <a:pt x="11296" y="8338"/>
                  <a:pt x="11020" y="8494"/>
                  <a:pt x="10914" y="8353"/>
                </a:cubicBezTo>
                <a:cubicBezTo>
                  <a:pt x="10883" y="8311"/>
                  <a:pt x="10882" y="8215"/>
                  <a:pt x="10898" y="8106"/>
                </a:cubicBezTo>
                <a:cubicBezTo>
                  <a:pt x="10804" y="8122"/>
                  <a:pt x="10706" y="8098"/>
                  <a:pt x="10666" y="8010"/>
                </a:cubicBezTo>
                <a:cubicBezTo>
                  <a:pt x="10631" y="7935"/>
                  <a:pt x="10643" y="7820"/>
                  <a:pt x="10692" y="7754"/>
                </a:cubicBezTo>
                <a:cubicBezTo>
                  <a:pt x="10740" y="7691"/>
                  <a:pt x="10809" y="7665"/>
                  <a:pt x="10879" y="7668"/>
                </a:cubicBezTo>
                <a:cubicBezTo>
                  <a:pt x="10927" y="7671"/>
                  <a:pt x="10973" y="7689"/>
                  <a:pt x="11013" y="7717"/>
                </a:cubicBezTo>
                <a:cubicBezTo>
                  <a:pt x="11060" y="7613"/>
                  <a:pt x="11112" y="7536"/>
                  <a:pt x="11159" y="7536"/>
                </a:cubicBezTo>
                <a:close/>
                <a:moveTo>
                  <a:pt x="4435" y="7784"/>
                </a:moveTo>
                <a:cubicBezTo>
                  <a:pt x="4406" y="7796"/>
                  <a:pt x="4446" y="7894"/>
                  <a:pt x="4569" y="8068"/>
                </a:cubicBezTo>
                <a:cubicBezTo>
                  <a:pt x="4682" y="8229"/>
                  <a:pt x="4811" y="8330"/>
                  <a:pt x="4855" y="8294"/>
                </a:cubicBezTo>
                <a:cubicBezTo>
                  <a:pt x="4898" y="8259"/>
                  <a:pt x="4836" y="8129"/>
                  <a:pt x="4716" y="8003"/>
                </a:cubicBezTo>
                <a:cubicBezTo>
                  <a:pt x="4563" y="7843"/>
                  <a:pt x="4464" y="7771"/>
                  <a:pt x="4435" y="7784"/>
                </a:cubicBezTo>
                <a:close/>
                <a:moveTo>
                  <a:pt x="0" y="8169"/>
                </a:moveTo>
                <a:lnTo>
                  <a:pt x="0" y="10058"/>
                </a:lnTo>
                <a:cubicBezTo>
                  <a:pt x="67" y="10231"/>
                  <a:pt x="123" y="10502"/>
                  <a:pt x="123" y="10667"/>
                </a:cubicBezTo>
                <a:cubicBezTo>
                  <a:pt x="123" y="10835"/>
                  <a:pt x="220" y="11255"/>
                  <a:pt x="339" y="11599"/>
                </a:cubicBezTo>
                <a:cubicBezTo>
                  <a:pt x="579" y="12291"/>
                  <a:pt x="779" y="13076"/>
                  <a:pt x="967" y="14064"/>
                </a:cubicBezTo>
                <a:cubicBezTo>
                  <a:pt x="1068" y="14587"/>
                  <a:pt x="1528" y="16414"/>
                  <a:pt x="1940" y="17919"/>
                </a:cubicBezTo>
                <a:cubicBezTo>
                  <a:pt x="1975" y="18049"/>
                  <a:pt x="2060" y="18364"/>
                  <a:pt x="2128" y="18618"/>
                </a:cubicBezTo>
                <a:cubicBezTo>
                  <a:pt x="2328" y="19360"/>
                  <a:pt x="2158" y="19479"/>
                  <a:pt x="1608" y="18980"/>
                </a:cubicBezTo>
                <a:cubicBezTo>
                  <a:pt x="1258" y="18663"/>
                  <a:pt x="1245" y="18458"/>
                  <a:pt x="1574" y="18442"/>
                </a:cubicBezTo>
                <a:cubicBezTo>
                  <a:pt x="1700" y="18436"/>
                  <a:pt x="1722" y="18413"/>
                  <a:pt x="1635" y="18373"/>
                </a:cubicBezTo>
                <a:cubicBezTo>
                  <a:pt x="1562" y="18339"/>
                  <a:pt x="1412" y="18169"/>
                  <a:pt x="1302" y="17996"/>
                </a:cubicBezTo>
                <a:cubicBezTo>
                  <a:pt x="1119" y="17708"/>
                  <a:pt x="1101" y="17702"/>
                  <a:pt x="1092" y="17919"/>
                </a:cubicBezTo>
                <a:cubicBezTo>
                  <a:pt x="1086" y="18049"/>
                  <a:pt x="1088" y="18268"/>
                  <a:pt x="1096" y="18404"/>
                </a:cubicBezTo>
                <a:cubicBezTo>
                  <a:pt x="1104" y="18541"/>
                  <a:pt x="1050" y="18717"/>
                  <a:pt x="977" y="18798"/>
                </a:cubicBezTo>
                <a:cubicBezTo>
                  <a:pt x="864" y="18923"/>
                  <a:pt x="821" y="18878"/>
                  <a:pt x="705" y="18507"/>
                </a:cubicBezTo>
                <a:cubicBezTo>
                  <a:pt x="629" y="18265"/>
                  <a:pt x="567" y="18029"/>
                  <a:pt x="567" y="17982"/>
                </a:cubicBezTo>
                <a:cubicBezTo>
                  <a:pt x="567" y="17869"/>
                  <a:pt x="318" y="17283"/>
                  <a:pt x="0" y="16589"/>
                </a:cubicBezTo>
                <a:lnTo>
                  <a:pt x="0" y="18159"/>
                </a:lnTo>
                <a:cubicBezTo>
                  <a:pt x="3" y="18190"/>
                  <a:pt x="1" y="18213"/>
                  <a:pt x="0" y="18237"/>
                </a:cubicBezTo>
                <a:lnTo>
                  <a:pt x="0" y="21600"/>
                </a:lnTo>
                <a:lnTo>
                  <a:pt x="3727" y="21600"/>
                </a:lnTo>
                <a:cubicBezTo>
                  <a:pt x="3713" y="21577"/>
                  <a:pt x="3700" y="21556"/>
                  <a:pt x="3648" y="21506"/>
                </a:cubicBezTo>
                <a:cubicBezTo>
                  <a:pt x="3429" y="21292"/>
                  <a:pt x="3412" y="20936"/>
                  <a:pt x="3603" y="20574"/>
                </a:cubicBezTo>
                <a:cubicBezTo>
                  <a:pt x="3791" y="20217"/>
                  <a:pt x="3737" y="20067"/>
                  <a:pt x="3487" y="20245"/>
                </a:cubicBezTo>
                <a:cubicBezTo>
                  <a:pt x="3301" y="20378"/>
                  <a:pt x="3018" y="20180"/>
                  <a:pt x="3110" y="19981"/>
                </a:cubicBezTo>
                <a:cubicBezTo>
                  <a:pt x="3137" y="19923"/>
                  <a:pt x="3127" y="19810"/>
                  <a:pt x="3088" y="19728"/>
                </a:cubicBezTo>
                <a:cubicBezTo>
                  <a:pt x="3049" y="19646"/>
                  <a:pt x="3012" y="19553"/>
                  <a:pt x="3008" y="19521"/>
                </a:cubicBezTo>
                <a:cubicBezTo>
                  <a:pt x="3003" y="19488"/>
                  <a:pt x="2957" y="19327"/>
                  <a:pt x="2906" y="19165"/>
                </a:cubicBezTo>
                <a:cubicBezTo>
                  <a:pt x="2855" y="19002"/>
                  <a:pt x="2762" y="18564"/>
                  <a:pt x="2700" y="18191"/>
                </a:cubicBezTo>
                <a:cubicBezTo>
                  <a:pt x="2573" y="17432"/>
                  <a:pt x="2673" y="17081"/>
                  <a:pt x="2979" y="17211"/>
                </a:cubicBezTo>
                <a:cubicBezTo>
                  <a:pt x="3162" y="17288"/>
                  <a:pt x="3532" y="17067"/>
                  <a:pt x="3465" y="16922"/>
                </a:cubicBezTo>
                <a:cubicBezTo>
                  <a:pt x="3441" y="16870"/>
                  <a:pt x="3239" y="16864"/>
                  <a:pt x="3015" y="16909"/>
                </a:cubicBezTo>
                <a:cubicBezTo>
                  <a:pt x="2765" y="16960"/>
                  <a:pt x="2559" y="16944"/>
                  <a:pt x="2477" y="16863"/>
                </a:cubicBezTo>
                <a:cubicBezTo>
                  <a:pt x="2321" y="16711"/>
                  <a:pt x="1733" y="14474"/>
                  <a:pt x="1732" y="14030"/>
                </a:cubicBezTo>
                <a:cubicBezTo>
                  <a:pt x="1732" y="13980"/>
                  <a:pt x="1673" y="13793"/>
                  <a:pt x="1602" y="13615"/>
                </a:cubicBezTo>
                <a:cubicBezTo>
                  <a:pt x="1393" y="13090"/>
                  <a:pt x="1101" y="12031"/>
                  <a:pt x="1101" y="11800"/>
                </a:cubicBezTo>
                <a:cubicBezTo>
                  <a:pt x="1101" y="11682"/>
                  <a:pt x="1060" y="11551"/>
                  <a:pt x="1011" y="11511"/>
                </a:cubicBezTo>
                <a:cubicBezTo>
                  <a:pt x="963" y="11471"/>
                  <a:pt x="923" y="11289"/>
                  <a:pt x="923" y="11105"/>
                </a:cubicBezTo>
                <a:cubicBezTo>
                  <a:pt x="923" y="10921"/>
                  <a:pt x="865" y="10704"/>
                  <a:pt x="793" y="10625"/>
                </a:cubicBezTo>
                <a:cubicBezTo>
                  <a:pt x="722" y="10546"/>
                  <a:pt x="639" y="10366"/>
                  <a:pt x="609" y="10225"/>
                </a:cubicBezTo>
                <a:cubicBezTo>
                  <a:pt x="558" y="9978"/>
                  <a:pt x="250" y="8953"/>
                  <a:pt x="0" y="8169"/>
                </a:cubicBezTo>
                <a:close/>
                <a:moveTo>
                  <a:pt x="1984" y="11456"/>
                </a:moveTo>
                <a:cubicBezTo>
                  <a:pt x="1955" y="11455"/>
                  <a:pt x="1972" y="11747"/>
                  <a:pt x="2021" y="12108"/>
                </a:cubicBezTo>
                <a:cubicBezTo>
                  <a:pt x="2082" y="12552"/>
                  <a:pt x="2081" y="12803"/>
                  <a:pt x="2020" y="12885"/>
                </a:cubicBezTo>
                <a:cubicBezTo>
                  <a:pt x="1895" y="13051"/>
                  <a:pt x="2298" y="15263"/>
                  <a:pt x="2478" y="15397"/>
                </a:cubicBezTo>
                <a:cubicBezTo>
                  <a:pt x="2563" y="15460"/>
                  <a:pt x="2613" y="15670"/>
                  <a:pt x="2613" y="15959"/>
                </a:cubicBezTo>
                <a:cubicBezTo>
                  <a:pt x="2613" y="16373"/>
                  <a:pt x="2638" y="16423"/>
                  <a:pt x="2858" y="16457"/>
                </a:cubicBezTo>
                <a:cubicBezTo>
                  <a:pt x="3013" y="16481"/>
                  <a:pt x="3146" y="16419"/>
                  <a:pt x="3220" y="16287"/>
                </a:cubicBezTo>
                <a:cubicBezTo>
                  <a:pt x="3284" y="16173"/>
                  <a:pt x="3437" y="16080"/>
                  <a:pt x="3560" y="16080"/>
                </a:cubicBezTo>
                <a:cubicBezTo>
                  <a:pt x="3706" y="16080"/>
                  <a:pt x="3768" y="16028"/>
                  <a:pt x="3738" y="15931"/>
                </a:cubicBezTo>
                <a:cubicBezTo>
                  <a:pt x="3712" y="15850"/>
                  <a:pt x="3644" y="15558"/>
                  <a:pt x="3587" y="15282"/>
                </a:cubicBezTo>
                <a:cubicBezTo>
                  <a:pt x="3503" y="14879"/>
                  <a:pt x="3407" y="14721"/>
                  <a:pt x="3088" y="14472"/>
                </a:cubicBezTo>
                <a:cubicBezTo>
                  <a:pt x="2779" y="14231"/>
                  <a:pt x="2714" y="14128"/>
                  <a:pt x="2791" y="14005"/>
                </a:cubicBezTo>
                <a:cubicBezTo>
                  <a:pt x="2917" y="13802"/>
                  <a:pt x="2822" y="13303"/>
                  <a:pt x="2560" y="12788"/>
                </a:cubicBezTo>
                <a:cubicBezTo>
                  <a:pt x="2448" y="12568"/>
                  <a:pt x="2284" y="12179"/>
                  <a:pt x="2196" y="11923"/>
                </a:cubicBezTo>
                <a:cubicBezTo>
                  <a:pt x="2107" y="11668"/>
                  <a:pt x="2012" y="11458"/>
                  <a:pt x="1984" y="11456"/>
                </a:cubicBezTo>
                <a:close/>
                <a:moveTo>
                  <a:pt x="5381" y="13561"/>
                </a:moveTo>
                <a:cubicBezTo>
                  <a:pt x="5298" y="13573"/>
                  <a:pt x="5279" y="13704"/>
                  <a:pt x="5367" y="13911"/>
                </a:cubicBezTo>
                <a:cubicBezTo>
                  <a:pt x="5393" y="13974"/>
                  <a:pt x="5429" y="14175"/>
                  <a:pt x="5462" y="14436"/>
                </a:cubicBezTo>
                <a:cubicBezTo>
                  <a:pt x="5511" y="14053"/>
                  <a:pt x="5576" y="14012"/>
                  <a:pt x="5756" y="14028"/>
                </a:cubicBezTo>
                <a:cubicBezTo>
                  <a:pt x="5753" y="14007"/>
                  <a:pt x="5751" y="13989"/>
                  <a:pt x="5756" y="13978"/>
                </a:cubicBezTo>
                <a:cubicBezTo>
                  <a:pt x="5779" y="13927"/>
                  <a:pt x="5706" y="13793"/>
                  <a:pt x="5591" y="13678"/>
                </a:cubicBezTo>
                <a:cubicBezTo>
                  <a:pt x="5504" y="13591"/>
                  <a:pt x="5430" y="13554"/>
                  <a:pt x="5381" y="13561"/>
                </a:cubicBezTo>
                <a:close/>
                <a:moveTo>
                  <a:pt x="540" y="14778"/>
                </a:moveTo>
                <a:cubicBezTo>
                  <a:pt x="411" y="14775"/>
                  <a:pt x="160" y="14919"/>
                  <a:pt x="0" y="15054"/>
                </a:cubicBezTo>
                <a:lnTo>
                  <a:pt x="0" y="15473"/>
                </a:lnTo>
                <a:cubicBezTo>
                  <a:pt x="84" y="15494"/>
                  <a:pt x="192" y="15398"/>
                  <a:pt x="410" y="15134"/>
                </a:cubicBezTo>
                <a:cubicBezTo>
                  <a:pt x="638" y="14857"/>
                  <a:pt x="666" y="14780"/>
                  <a:pt x="540" y="14778"/>
                </a:cubicBezTo>
                <a:close/>
                <a:moveTo>
                  <a:pt x="20202" y="16021"/>
                </a:moveTo>
                <a:cubicBezTo>
                  <a:pt x="20108" y="16008"/>
                  <a:pt x="19966" y="16101"/>
                  <a:pt x="19967" y="16212"/>
                </a:cubicBezTo>
                <a:cubicBezTo>
                  <a:pt x="19967" y="16337"/>
                  <a:pt x="19994" y="16341"/>
                  <a:pt x="20180" y="16246"/>
                </a:cubicBezTo>
                <a:cubicBezTo>
                  <a:pt x="20257" y="16206"/>
                  <a:pt x="20301" y="16127"/>
                  <a:pt x="20274" y="16072"/>
                </a:cubicBezTo>
                <a:cubicBezTo>
                  <a:pt x="20260" y="16041"/>
                  <a:pt x="20234" y="16026"/>
                  <a:pt x="20202" y="16021"/>
                </a:cubicBezTo>
                <a:close/>
                <a:moveTo>
                  <a:pt x="4493" y="16317"/>
                </a:moveTo>
                <a:cubicBezTo>
                  <a:pt x="4450" y="16317"/>
                  <a:pt x="4366" y="16397"/>
                  <a:pt x="4305" y="16495"/>
                </a:cubicBezTo>
                <a:cubicBezTo>
                  <a:pt x="4212" y="16643"/>
                  <a:pt x="4224" y="16673"/>
                  <a:pt x="4382" y="16673"/>
                </a:cubicBezTo>
                <a:cubicBezTo>
                  <a:pt x="4490" y="16673"/>
                  <a:pt x="4572" y="16597"/>
                  <a:pt x="4572" y="16495"/>
                </a:cubicBezTo>
                <a:cubicBezTo>
                  <a:pt x="4572" y="16397"/>
                  <a:pt x="4536" y="16317"/>
                  <a:pt x="4493" y="16317"/>
                </a:cubicBezTo>
                <a:close/>
                <a:moveTo>
                  <a:pt x="21600" y="16375"/>
                </a:moveTo>
                <a:cubicBezTo>
                  <a:pt x="21582" y="16380"/>
                  <a:pt x="21568" y="16385"/>
                  <a:pt x="21551" y="16390"/>
                </a:cubicBezTo>
                <a:cubicBezTo>
                  <a:pt x="21566" y="16395"/>
                  <a:pt x="21585" y="16407"/>
                  <a:pt x="21600" y="16413"/>
                </a:cubicBezTo>
                <a:lnTo>
                  <a:pt x="21600" y="16375"/>
                </a:lnTo>
                <a:close/>
                <a:moveTo>
                  <a:pt x="21019" y="16572"/>
                </a:moveTo>
                <a:cubicBezTo>
                  <a:pt x="20971" y="16564"/>
                  <a:pt x="20883" y="16843"/>
                  <a:pt x="20824" y="17119"/>
                </a:cubicBezTo>
                <a:cubicBezTo>
                  <a:pt x="20857" y="17091"/>
                  <a:pt x="20888" y="17035"/>
                  <a:pt x="20911" y="16941"/>
                </a:cubicBezTo>
                <a:cubicBezTo>
                  <a:pt x="20932" y="16850"/>
                  <a:pt x="20977" y="16702"/>
                  <a:pt x="21020" y="16572"/>
                </a:cubicBezTo>
                <a:cubicBezTo>
                  <a:pt x="21020" y="16572"/>
                  <a:pt x="21020" y="16572"/>
                  <a:pt x="21019" y="16572"/>
                </a:cubicBezTo>
                <a:close/>
                <a:moveTo>
                  <a:pt x="21369" y="16905"/>
                </a:moveTo>
                <a:cubicBezTo>
                  <a:pt x="21392" y="17033"/>
                  <a:pt x="21446" y="17149"/>
                  <a:pt x="21550" y="17297"/>
                </a:cubicBezTo>
                <a:cubicBezTo>
                  <a:pt x="21569" y="17325"/>
                  <a:pt x="21582" y="17333"/>
                  <a:pt x="21600" y="17357"/>
                </a:cubicBezTo>
                <a:lnTo>
                  <a:pt x="21600" y="17284"/>
                </a:lnTo>
                <a:cubicBezTo>
                  <a:pt x="21581" y="17256"/>
                  <a:pt x="21566" y="17239"/>
                  <a:pt x="21545" y="17207"/>
                </a:cubicBezTo>
                <a:cubicBezTo>
                  <a:pt x="21473" y="17095"/>
                  <a:pt x="21417" y="16996"/>
                  <a:pt x="21369" y="16905"/>
                </a:cubicBezTo>
                <a:close/>
                <a:moveTo>
                  <a:pt x="3840" y="17159"/>
                </a:moveTo>
                <a:cubicBezTo>
                  <a:pt x="3798" y="17167"/>
                  <a:pt x="3771" y="17215"/>
                  <a:pt x="3744" y="17307"/>
                </a:cubicBezTo>
                <a:cubicBezTo>
                  <a:pt x="3711" y="17423"/>
                  <a:pt x="3759" y="17451"/>
                  <a:pt x="3920" y="17410"/>
                </a:cubicBezTo>
                <a:cubicBezTo>
                  <a:pt x="4084" y="17368"/>
                  <a:pt x="4111" y="17327"/>
                  <a:pt x="4024" y="17253"/>
                </a:cubicBezTo>
                <a:cubicBezTo>
                  <a:pt x="3940" y="17182"/>
                  <a:pt x="3883" y="17150"/>
                  <a:pt x="3840" y="17159"/>
                </a:cubicBezTo>
                <a:close/>
                <a:moveTo>
                  <a:pt x="4321" y="17799"/>
                </a:moveTo>
                <a:cubicBezTo>
                  <a:pt x="4276" y="17802"/>
                  <a:pt x="4221" y="17812"/>
                  <a:pt x="4149" y="17827"/>
                </a:cubicBezTo>
                <a:cubicBezTo>
                  <a:pt x="3966" y="17864"/>
                  <a:pt x="3625" y="17890"/>
                  <a:pt x="3392" y="17885"/>
                </a:cubicBezTo>
                <a:cubicBezTo>
                  <a:pt x="3122" y="17880"/>
                  <a:pt x="2971" y="17928"/>
                  <a:pt x="2972" y="18017"/>
                </a:cubicBezTo>
                <a:cubicBezTo>
                  <a:pt x="2975" y="18379"/>
                  <a:pt x="3223" y="19045"/>
                  <a:pt x="3484" y="19393"/>
                </a:cubicBezTo>
                <a:cubicBezTo>
                  <a:pt x="3642" y="19604"/>
                  <a:pt x="3748" y="19840"/>
                  <a:pt x="3719" y="19916"/>
                </a:cubicBezTo>
                <a:cubicBezTo>
                  <a:pt x="3690" y="19992"/>
                  <a:pt x="3748" y="19920"/>
                  <a:pt x="3849" y="19757"/>
                </a:cubicBezTo>
                <a:cubicBezTo>
                  <a:pt x="3951" y="19594"/>
                  <a:pt x="4034" y="19405"/>
                  <a:pt x="4035" y="19336"/>
                </a:cubicBezTo>
                <a:cubicBezTo>
                  <a:pt x="4036" y="19268"/>
                  <a:pt x="4174" y="19013"/>
                  <a:pt x="4339" y="18771"/>
                </a:cubicBezTo>
                <a:cubicBezTo>
                  <a:pt x="4505" y="18529"/>
                  <a:pt x="4606" y="18302"/>
                  <a:pt x="4562" y="18266"/>
                </a:cubicBezTo>
                <a:cubicBezTo>
                  <a:pt x="4519" y="18230"/>
                  <a:pt x="4482" y="18101"/>
                  <a:pt x="4482" y="17979"/>
                </a:cubicBezTo>
                <a:cubicBezTo>
                  <a:pt x="4482" y="17838"/>
                  <a:pt x="4454" y="17790"/>
                  <a:pt x="4321" y="17799"/>
                </a:cubicBezTo>
                <a:close/>
                <a:moveTo>
                  <a:pt x="19761" y="18333"/>
                </a:moveTo>
                <a:cubicBezTo>
                  <a:pt x="19716" y="18333"/>
                  <a:pt x="19774" y="18437"/>
                  <a:pt x="19890" y="18562"/>
                </a:cubicBezTo>
                <a:cubicBezTo>
                  <a:pt x="20005" y="18686"/>
                  <a:pt x="20119" y="18761"/>
                  <a:pt x="20144" y="18729"/>
                </a:cubicBezTo>
                <a:cubicBezTo>
                  <a:pt x="20196" y="18660"/>
                  <a:pt x="19880" y="18333"/>
                  <a:pt x="19761" y="18333"/>
                </a:cubicBezTo>
                <a:close/>
                <a:moveTo>
                  <a:pt x="12706" y="19091"/>
                </a:moveTo>
                <a:cubicBezTo>
                  <a:pt x="12695" y="19089"/>
                  <a:pt x="12684" y="19094"/>
                  <a:pt x="12670" y="19106"/>
                </a:cubicBezTo>
                <a:cubicBezTo>
                  <a:pt x="12621" y="19146"/>
                  <a:pt x="12581" y="19322"/>
                  <a:pt x="12582" y="19498"/>
                </a:cubicBezTo>
                <a:cubicBezTo>
                  <a:pt x="12583" y="19747"/>
                  <a:pt x="12602" y="19779"/>
                  <a:pt x="12670" y="19640"/>
                </a:cubicBezTo>
                <a:cubicBezTo>
                  <a:pt x="12769" y="19435"/>
                  <a:pt x="12780" y="19107"/>
                  <a:pt x="12706" y="19091"/>
                </a:cubicBezTo>
                <a:close/>
                <a:moveTo>
                  <a:pt x="19634" y="19533"/>
                </a:moveTo>
                <a:cubicBezTo>
                  <a:pt x="19626" y="19543"/>
                  <a:pt x="19636" y="19589"/>
                  <a:pt x="19660" y="19673"/>
                </a:cubicBezTo>
                <a:cubicBezTo>
                  <a:pt x="19694" y="19790"/>
                  <a:pt x="19743" y="19856"/>
                  <a:pt x="19770" y="19820"/>
                </a:cubicBezTo>
                <a:cubicBezTo>
                  <a:pt x="19798" y="19784"/>
                  <a:pt x="19771" y="19687"/>
                  <a:pt x="19711" y="19606"/>
                </a:cubicBezTo>
                <a:cubicBezTo>
                  <a:pt x="19667" y="19548"/>
                  <a:pt x="19641" y="19523"/>
                  <a:pt x="19634" y="19533"/>
                </a:cubicBezTo>
                <a:close/>
                <a:moveTo>
                  <a:pt x="16262" y="19906"/>
                </a:moveTo>
                <a:cubicBezTo>
                  <a:pt x="16146" y="19883"/>
                  <a:pt x="16022" y="20076"/>
                  <a:pt x="16090" y="20222"/>
                </a:cubicBezTo>
                <a:cubicBezTo>
                  <a:pt x="16178" y="20410"/>
                  <a:pt x="16406" y="20380"/>
                  <a:pt x="16406" y="20180"/>
                </a:cubicBezTo>
                <a:cubicBezTo>
                  <a:pt x="16406" y="20086"/>
                  <a:pt x="16364" y="19973"/>
                  <a:pt x="16310" y="19929"/>
                </a:cubicBezTo>
                <a:cubicBezTo>
                  <a:pt x="16295" y="19916"/>
                  <a:pt x="16278" y="19909"/>
                  <a:pt x="16262" y="19906"/>
                </a:cubicBezTo>
                <a:close/>
                <a:moveTo>
                  <a:pt x="18925" y="20559"/>
                </a:moveTo>
                <a:cubicBezTo>
                  <a:pt x="18874" y="20567"/>
                  <a:pt x="18816" y="20596"/>
                  <a:pt x="18760" y="20656"/>
                </a:cubicBezTo>
                <a:cubicBezTo>
                  <a:pt x="18665" y="20759"/>
                  <a:pt x="18634" y="20811"/>
                  <a:pt x="18691" y="20773"/>
                </a:cubicBezTo>
                <a:cubicBezTo>
                  <a:pt x="18749" y="20734"/>
                  <a:pt x="18824" y="20761"/>
                  <a:pt x="18858" y="20834"/>
                </a:cubicBezTo>
                <a:cubicBezTo>
                  <a:pt x="18901" y="20928"/>
                  <a:pt x="18945" y="20929"/>
                  <a:pt x="19015" y="20836"/>
                </a:cubicBezTo>
                <a:cubicBezTo>
                  <a:pt x="19123" y="20692"/>
                  <a:pt x="19073" y="20575"/>
                  <a:pt x="18972" y="20559"/>
                </a:cubicBezTo>
                <a:cubicBezTo>
                  <a:pt x="18957" y="20557"/>
                  <a:pt x="18942" y="20557"/>
                  <a:pt x="18925" y="20559"/>
                </a:cubicBezTo>
                <a:close/>
                <a:moveTo>
                  <a:pt x="20645" y="20767"/>
                </a:moveTo>
                <a:cubicBezTo>
                  <a:pt x="20622" y="20755"/>
                  <a:pt x="20595" y="20768"/>
                  <a:pt x="20567" y="20806"/>
                </a:cubicBezTo>
                <a:cubicBezTo>
                  <a:pt x="20519" y="20870"/>
                  <a:pt x="20506" y="20983"/>
                  <a:pt x="20540" y="21056"/>
                </a:cubicBezTo>
                <a:cubicBezTo>
                  <a:pt x="20627" y="21244"/>
                  <a:pt x="20769" y="21090"/>
                  <a:pt x="20706" y="20873"/>
                </a:cubicBezTo>
                <a:cubicBezTo>
                  <a:pt x="20689" y="20814"/>
                  <a:pt x="20669" y="20778"/>
                  <a:pt x="20645" y="20767"/>
                </a:cubicBezTo>
                <a:close/>
                <a:moveTo>
                  <a:pt x="17564" y="20959"/>
                </a:moveTo>
                <a:cubicBezTo>
                  <a:pt x="17523" y="20959"/>
                  <a:pt x="17483" y="20968"/>
                  <a:pt x="17452" y="20984"/>
                </a:cubicBezTo>
                <a:cubicBezTo>
                  <a:pt x="17391" y="21017"/>
                  <a:pt x="17441" y="21045"/>
                  <a:pt x="17564" y="21045"/>
                </a:cubicBezTo>
                <a:cubicBezTo>
                  <a:pt x="17686" y="21045"/>
                  <a:pt x="17736" y="21017"/>
                  <a:pt x="17675" y="20984"/>
                </a:cubicBezTo>
                <a:cubicBezTo>
                  <a:pt x="17645" y="20968"/>
                  <a:pt x="17604" y="20959"/>
                  <a:pt x="17564" y="20959"/>
                </a:cubicBezTo>
                <a:close/>
                <a:moveTo>
                  <a:pt x="19302" y="21009"/>
                </a:moveTo>
                <a:cubicBezTo>
                  <a:pt x="19270" y="21002"/>
                  <a:pt x="19249" y="21028"/>
                  <a:pt x="19232" y="21087"/>
                </a:cubicBezTo>
                <a:cubicBezTo>
                  <a:pt x="19197" y="21206"/>
                  <a:pt x="18952" y="21414"/>
                  <a:pt x="18671" y="21600"/>
                </a:cubicBezTo>
                <a:lnTo>
                  <a:pt x="19527" y="21600"/>
                </a:lnTo>
                <a:cubicBezTo>
                  <a:pt x="19576" y="21520"/>
                  <a:pt x="19610" y="21458"/>
                  <a:pt x="19610" y="21428"/>
                </a:cubicBezTo>
                <a:cubicBezTo>
                  <a:pt x="19610" y="21378"/>
                  <a:pt x="19536" y="21246"/>
                  <a:pt x="19444" y="21135"/>
                </a:cubicBezTo>
                <a:cubicBezTo>
                  <a:pt x="19380" y="21058"/>
                  <a:pt x="19335" y="21017"/>
                  <a:pt x="19302" y="21009"/>
                </a:cubicBezTo>
                <a:close/>
                <a:moveTo>
                  <a:pt x="4063" y="21575"/>
                </a:moveTo>
                <a:cubicBezTo>
                  <a:pt x="4056" y="21577"/>
                  <a:pt x="4053" y="21590"/>
                  <a:pt x="4049" y="21600"/>
                </a:cubicBezTo>
                <a:lnTo>
                  <a:pt x="4096" y="21600"/>
                </a:lnTo>
                <a:cubicBezTo>
                  <a:pt x="4087" y="21596"/>
                  <a:pt x="4069" y="21573"/>
                  <a:pt x="4063" y="21575"/>
                </a:cubicBezTo>
                <a:close/>
              </a:path>
            </a:pathLst>
          </a:cu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9491" stPos="0" endA="0" endPos="40000" dist="0" dir="5400000" fadeDir="5400000" sx="100000" sy="-100000" kx="0" ky="0" algn="bl" rotWithShape="0"/>
          </a:effectLst>
        </p:spPr>
      </p:pic>
      <p:sp>
        <p:nvSpPr>
          <p:cNvPr id="153" name="Muškarac"/>
          <p:cNvSpPr/>
          <p:nvPr/>
        </p:nvSpPr>
        <p:spPr>
          <a:xfrm>
            <a:off x="11349179" y="1132618"/>
            <a:ext cx="593442" cy="1532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54" name="Žena"/>
          <p:cNvSpPr/>
          <p:nvPr/>
        </p:nvSpPr>
        <p:spPr>
          <a:xfrm>
            <a:off x="10714294" y="1132281"/>
            <a:ext cx="612263" cy="1532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F3F1DF"/>
                </a:solidFill>
                <a:effectLst/>
              </a:defRPr>
            </a:pPr>
          </a:p>
        </p:txBody>
      </p:sp>
      <p:pic>
        <p:nvPicPr>
          <p:cNvPr id="155" name="2. zapovijed 2. zapovijed" descr="2. zapovijed 2. zapovijed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49170" y="952500"/>
            <a:ext cx="2296060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56" name="Nikad ne idite u postelju ljutiti! Nikad ne idite u postelju ljutiti!" descr="Nikad ne idite u postelju ljutiti! Nikad ne idite u postelju ljutiti!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71011" y="1885950"/>
            <a:ext cx="6377128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157" name="Neka sunce ne zađe nad vašom srdžbom! (Ef 4, 26)"/>
          <p:cNvSpPr txBox="1"/>
          <p:nvPr/>
        </p:nvSpPr>
        <p:spPr>
          <a:xfrm>
            <a:off x="2611342" y="3057525"/>
            <a:ext cx="850601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lvl1pPr>
          </a:lstStyle>
          <a:p>
            <a:pPr/>
            <a:r>
              <a:t>Neka sunce ne zađe nad vašom srdžbom! (Ef 4, 26)</a:t>
            </a:r>
          </a:p>
        </p:txBody>
      </p:sp>
      <p:sp>
        <p:nvSpPr>
          <p:cNvPr id="158" name="Bijes i ljutnja su ubojice ljubavi…"/>
          <p:cNvSpPr txBox="1"/>
          <p:nvPr/>
        </p:nvSpPr>
        <p:spPr>
          <a:xfrm>
            <a:off x="4393468" y="4253337"/>
            <a:ext cx="7236819" cy="328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Bijes i ljutnja su </a:t>
            </a:r>
            <a:r>
              <a:rPr b="1"/>
              <a:t>ubojice ljubavi</a:t>
            </a: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ako je bila nekakva svađa, </a:t>
            </a:r>
            <a:r>
              <a:rPr b="1"/>
              <a:t>izgladite</a:t>
            </a:r>
            <a:r>
              <a:t> vaš odnos </a:t>
            </a:r>
            <a:r>
              <a:rPr b="1"/>
              <a:t>prije</a:t>
            </a:r>
            <a:r>
              <a:t> </a:t>
            </a:r>
            <a:r>
              <a:rPr b="1"/>
              <a:t>spavanja</a:t>
            </a:r>
          </a:p>
          <a:p>
            <a:pPr algn="l" defTabSz="450215"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 postelji</a:t>
            </a:r>
            <a:r>
              <a:t> ponovno budite sretni</a:t>
            </a:r>
          </a:p>
          <a:p>
            <a:pPr algn="l" defTabSz="450215"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 suprotnom </a:t>
            </a:r>
            <a:r>
              <a:rPr b="1"/>
              <a:t>brak</a:t>
            </a:r>
            <a:r>
              <a:t> može biti </a:t>
            </a:r>
            <a:r>
              <a:rPr b="1"/>
              <a:t>ugrožen</a:t>
            </a:r>
          </a:p>
        </p:txBody>
      </p:sp>
      <p:sp>
        <p:nvSpPr>
          <p:cNvPr id="159" name="Čuvajte svoj brak"/>
          <p:cNvSpPr txBox="1"/>
          <p:nvPr/>
        </p:nvSpPr>
        <p:spPr>
          <a:xfrm>
            <a:off x="6738030" y="8099424"/>
            <a:ext cx="5483623" cy="850901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49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Čuvajte svoj brak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eset zapovijedi supržnika Deset zapovijedi supržnika" descr="Deset zapovijedi supržnika Deset zapovijedi supržnik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52" y="133350"/>
            <a:ext cx="11243313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62" name="th-2039743512.jpeg" descr="th-2039743512.jpeg"/>
          <p:cNvPicPr>
            <a:picLocks noChangeAspect="1"/>
          </p:cNvPicPr>
          <p:nvPr/>
        </p:nvPicPr>
        <p:blipFill>
          <a:blip r:embed="rId3">
            <a:extLst/>
          </a:blip>
          <a:srcRect l="24394" t="21101" r="24395" b="21102"/>
          <a:stretch>
            <a:fillRect/>
          </a:stretch>
        </p:blipFill>
        <p:spPr>
          <a:xfrm>
            <a:off x="-1442509" y="5520086"/>
            <a:ext cx="5458223" cy="4093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899"/>
                </a:lnTo>
                <a:cubicBezTo>
                  <a:pt x="22" y="1908"/>
                  <a:pt x="44" y="1923"/>
                  <a:pt x="66" y="1947"/>
                </a:cubicBezTo>
                <a:cubicBezTo>
                  <a:pt x="134" y="2022"/>
                  <a:pt x="256" y="2050"/>
                  <a:pt x="338" y="2008"/>
                </a:cubicBezTo>
                <a:cubicBezTo>
                  <a:pt x="428" y="1962"/>
                  <a:pt x="565" y="2025"/>
                  <a:pt x="683" y="2169"/>
                </a:cubicBezTo>
                <a:cubicBezTo>
                  <a:pt x="803" y="2316"/>
                  <a:pt x="971" y="2395"/>
                  <a:pt x="1117" y="2373"/>
                </a:cubicBezTo>
                <a:cubicBezTo>
                  <a:pt x="1292" y="2345"/>
                  <a:pt x="1442" y="2449"/>
                  <a:pt x="1692" y="2770"/>
                </a:cubicBezTo>
                <a:cubicBezTo>
                  <a:pt x="1877" y="3010"/>
                  <a:pt x="2058" y="3195"/>
                  <a:pt x="2092" y="3181"/>
                </a:cubicBezTo>
                <a:cubicBezTo>
                  <a:pt x="2126" y="3166"/>
                  <a:pt x="2318" y="3373"/>
                  <a:pt x="2518" y="3639"/>
                </a:cubicBezTo>
                <a:cubicBezTo>
                  <a:pt x="2864" y="4101"/>
                  <a:pt x="2880" y="4111"/>
                  <a:pt x="2880" y="3834"/>
                </a:cubicBezTo>
                <a:cubicBezTo>
                  <a:pt x="2880" y="3674"/>
                  <a:pt x="2904" y="3512"/>
                  <a:pt x="2932" y="3474"/>
                </a:cubicBezTo>
                <a:cubicBezTo>
                  <a:pt x="2961" y="3436"/>
                  <a:pt x="3234" y="3748"/>
                  <a:pt x="3538" y="4167"/>
                </a:cubicBezTo>
                <a:cubicBezTo>
                  <a:pt x="3843" y="4586"/>
                  <a:pt x="4137" y="4927"/>
                  <a:pt x="4189" y="4927"/>
                </a:cubicBezTo>
                <a:cubicBezTo>
                  <a:pt x="4241" y="4927"/>
                  <a:pt x="4332" y="5007"/>
                  <a:pt x="4393" y="5105"/>
                </a:cubicBezTo>
                <a:cubicBezTo>
                  <a:pt x="4481" y="5248"/>
                  <a:pt x="4481" y="5320"/>
                  <a:pt x="4388" y="5470"/>
                </a:cubicBezTo>
                <a:cubicBezTo>
                  <a:pt x="4292" y="5624"/>
                  <a:pt x="4292" y="5674"/>
                  <a:pt x="4394" y="5759"/>
                </a:cubicBezTo>
                <a:cubicBezTo>
                  <a:pt x="4568" y="5901"/>
                  <a:pt x="4674" y="5783"/>
                  <a:pt x="4643" y="5480"/>
                </a:cubicBezTo>
                <a:cubicBezTo>
                  <a:pt x="4625" y="5307"/>
                  <a:pt x="4680" y="5186"/>
                  <a:pt x="4815" y="5107"/>
                </a:cubicBezTo>
                <a:cubicBezTo>
                  <a:pt x="4983" y="5009"/>
                  <a:pt x="5016" y="4897"/>
                  <a:pt x="5016" y="4425"/>
                </a:cubicBezTo>
                <a:cubicBezTo>
                  <a:pt x="5016" y="3966"/>
                  <a:pt x="4987" y="3859"/>
                  <a:pt x="4861" y="3857"/>
                </a:cubicBezTo>
                <a:cubicBezTo>
                  <a:pt x="4775" y="3856"/>
                  <a:pt x="4545" y="3780"/>
                  <a:pt x="4349" y="3690"/>
                </a:cubicBezTo>
                <a:cubicBezTo>
                  <a:pt x="3959" y="3509"/>
                  <a:pt x="3856" y="3186"/>
                  <a:pt x="4204" y="3237"/>
                </a:cubicBezTo>
                <a:cubicBezTo>
                  <a:pt x="4390" y="3265"/>
                  <a:pt x="4402" y="3245"/>
                  <a:pt x="4297" y="3076"/>
                </a:cubicBezTo>
                <a:cubicBezTo>
                  <a:pt x="4195" y="2913"/>
                  <a:pt x="4201" y="2862"/>
                  <a:pt x="4332" y="2735"/>
                </a:cubicBezTo>
                <a:cubicBezTo>
                  <a:pt x="4507" y="2564"/>
                  <a:pt x="4445" y="2179"/>
                  <a:pt x="4258" y="2274"/>
                </a:cubicBezTo>
                <a:cubicBezTo>
                  <a:pt x="4192" y="2308"/>
                  <a:pt x="4158" y="2406"/>
                  <a:pt x="4182" y="2492"/>
                </a:cubicBezTo>
                <a:cubicBezTo>
                  <a:pt x="4262" y="2769"/>
                  <a:pt x="4071" y="2791"/>
                  <a:pt x="3694" y="2548"/>
                </a:cubicBezTo>
                <a:cubicBezTo>
                  <a:pt x="3337" y="2318"/>
                  <a:pt x="3227" y="2057"/>
                  <a:pt x="3421" y="1897"/>
                </a:cubicBezTo>
                <a:cubicBezTo>
                  <a:pt x="3473" y="1854"/>
                  <a:pt x="3593" y="1913"/>
                  <a:pt x="3688" y="2027"/>
                </a:cubicBezTo>
                <a:cubicBezTo>
                  <a:pt x="3822" y="2190"/>
                  <a:pt x="3861" y="2199"/>
                  <a:pt x="3867" y="2069"/>
                </a:cubicBezTo>
                <a:cubicBezTo>
                  <a:pt x="3870" y="1977"/>
                  <a:pt x="3886" y="1808"/>
                  <a:pt x="3903" y="1694"/>
                </a:cubicBezTo>
                <a:cubicBezTo>
                  <a:pt x="3919" y="1580"/>
                  <a:pt x="3896" y="1459"/>
                  <a:pt x="3851" y="1422"/>
                </a:cubicBezTo>
                <a:cubicBezTo>
                  <a:pt x="3806" y="1385"/>
                  <a:pt x="3771" y="1230"/>
                  <a:pt x="3771" y="1078"/>
                </a:cubicBezTo>
                <a:cubicBezTo>
                  <a:pt x="3771" y="390"/>
                  <a:pt x="4365" y="442"/>
                  <a:pt x="4757" y="1164"/>
                </a:cubicBezTo>
                <a:cubicBezTo>
                  <a:pt x="4900" y="1426"/>
                  <a:pt x="5016" y="1739"/>
                  <a:pt x="5016" y="1857"/>
                </a:cubicBezTo>
                <a:cubicBezTo>
                  <a:pt x="5016" y="2012"/>
                  <a:pt x="5060" y="2052"/>
                  <a:pt x="5172" y="2000"/>
                </a:cubicBezTo>
                <a:cubicBezTo>
                  <a:pt x="5420" y="1883"/>
                  <a:pt x="5734" y="1455"/>
                  <a:pt x="5720" y="1254"/>
                </a:cubicBezTo>
                <a:cubicBezTo>
                  <a:pt x="5713" y="1153"/>
                  <a:pt x="5718" y="1031"/>
                  <a:pt x="5729" y="982"/>
                </a:cubicBezTo>
                <a:cubicBezTo>
                  <a:pt x="5793" y="717"/>
                  <a:pt x="5759" y="591"/>
                  <a:pt x="5607" y="536"/>
                </a:cubicBezTo>
                <a:cubicBezTo>
                  <a:pt x="5512" y="502"/>
                  <a:pt x="5415" y="295"/>
                  <a:pt x="5334" y="0"/>
                </a:cubicBezTo>
                <a:lnTo>
                  <a:pt x="0" y="0"/>
                </a:lnTo>
                <a:close/>
                <a:moveTo>
                  <a:pt x="9753" y="0"/>
                </a:moveTo>
                <a:cubicBezTo>
                  <a:pt x="9744" y="54"/>
                  <a:pt x="9733" y="109"/>
                  <a:pt x="9733" y="178"/>
                </a:cubicBezTo>
                <a:cubicBezTo>
                  <a:pt x="9733" y="422"/>
                  <a:pt x="9670" y="572"/>
                  <a:pt x="9532" y="670"/>
                </a:cubicBezTo>
                <a:cubicBezTo>
                  <a:pt x="9422" y="748"/>
                  <a:pt x="9282" y="897"/>
                  <a:pt x="9221" y="1001"/>
                </a:cubicBezTo>
                <a:cubicBezTo>
                  <a:pt x="9121" y="1170"/>
                  <a:pt x="9092" y="1163"/>
                  <a:pt x="8940" y="923"/>
                </a:cubicBezTo>
                <a:cubicBezTo>
                  <a:pt x="8715" y="570"/>
                  <a:pt x="8665" y="585"/>
                  <a:pt x="8665" y="1011"/>
                </a:cubicBezTo>
                <a:cubicBezTo>
                  <a:pt x="8665" y="1208"/>
                  <a:pt x="8586" y="1473"/>
                  <a:pt x="8489" y="1602"/>
                </a:cubicBezTo>
                <a:cubicBezTo>
                  <a:pt x="8319" y="1829"/>
                  <a:pt x="8318" y="1842"/>
                  <a:pt x="8478" y="1956"/>
                </a:cubicBezTo>
                <a:cubicBezTo>
                  <a:pt x="8569" y="2021"/>
                  <a:pt x="8670" y="2162"/>
                  <a:pt x="8701" y="2270"/>
                </a:cubicBezTo>
                <a:cubicBezTo>
                  <a:pt x="8771" y="2513"/>
                  <a:pt x="8605" y="2799"/>
                  <a:pt x="8443" y="2716"/>
                </a:cubicBezTo>
                <a:cubicBezTo>
                  <a:pt x="8057" y="2518"/>
                  <a:pt x="7716" y="3308"/>
                  <a:pt x="7600" y="4672"/>
                </a:cubicBezTo>
                <a:cubicBezTo>
                  <a:pt x="7540" y="5379"/>
                  <a:pt x="7480" y="5606"/>
                  <a:pt x="7284" y="5878"/>
                </a:cubicBezTo>
                <a:cubicBezTo>
                  <a:pt x="7146" y="6070"/>
                  <a:pt x="7071" y="6273"/>
                  <a:pt x="7108" y="6353"/>
                </a:cubicBezTo>
                <a:cubicBezTo>
                  <a:pt x="7147" y="6436"/>
                  <a:pt x="7057" y="6634"/>
                  <a:pt x="6890" y="6837"/>
                </a:cubicBezTo>
                <a:cubicBezTo>
                  <a:pt x="6735" y="7026"/>
                  <a:pt x="6633" y="7236"/>
                  <a:pt x="6664" y="7302"/>
                </a:cubicBezTo>
                <a:cubicBezTo>
                  <a:pt x="6695" y="7368"/>
                  <a:pt x="6756" y="7392"/>
                  <a:pt x="6802" y="7354"/>
                </a:cubicBezTo>
                <a:cubicBezTo>
                  <a:pt x="6936" y="7244"/>
                  <a:pt x="6988" y="7588"/>
                  <a:pt x="6890" y="7932"/>
                </a:cubicBezTo>
                <a:cubicBezTo>
                  <a:pt x="6840" y="8107"/>
                  <a:pt x="6735" y="8248"/>
                  <a:pt x="6654" y="8248"/>
                </a:cubicBezTo>
                <a:cubicBezTo>
                  <a:pt x="6467" y="8248"/>
                  <a:pt x="5733" y="9314"/>
                  <a:pt x="5788" y="9505"/>
                </a:cubicBezTo>
                <a:cubicBezTo>
                  <a:pt x="5811" y="9585"/>
                  <a:pt x="5786" y="9684"/>
                  <a:pt x="5734" y="9727"/>
                </a:cubicBezTo>
                <a:cubicBezTo>
                  <a:pt x="5682" y="9770"/>
                  <a:pt x="5640" y="9985"/>
                  <a:pt x="5640" y="10206"/>
                </a:cubicBezTo>
                <a:cubicBezTo>
                  <a:pt x="5640" y="10487"/>
                  <a:pt x="5580" y="10664"/>
                  <a:pt x="5442" y="10793"/>
                </a:cubicBezTo>
                <a:cubicBezTo>
                  <a:pt x="5333" y="10894"/>
                  <a:pt x="5273" y="10986"/>
                  <a:pt x="5309" y="10994"/>
                </a:cubicBezTo>
                <a:cubicBezTo>
                  <a:pt x="5344" y="11002"/>
                  <a:pt x="5410" y="11015"/>
                  <a:pt x="5455" y="11023"/>
                </a:cubicBezTo>
                <a:cubicBezTo>
                  <a:pt x="5619" y="11053"/>
                  <a:pt x="5661" y="11214"/>
                  <a:pt x="5552" y="11389"/>
                </a:cubicBezTo>
                <a:cubicBezTo>
                  <a:pt x="5490" y="11488"/>
                  <a:pt x="5405" y="11540"/>
                  <a:pt x="5362" y="11505"/>
                </a:cubicBezTo>
                <a:cubicBezTo>
                  <a:pt x="5192" y="11365"/>
                  <a:pt x="5294" y="11975"/>
                  <a:pt x="5483" y="12229"/>
                </a:cubicBezTo>
                <a:cubicBezTo>
                  <a:pt x="5593" y="12377"/>
                  <a:pt x="5735" y="12584"/>
                  <a:pt x="5799" y="12688"/>
                </a:cubicBezTo>
                <a:cubicBezTo>
                  <a:pt x="5936" y="12914"/>
                  <a:pt x="6083" y="12934"/>
                  <a:pt x="6086" y="12728"/>
                </a:cubicBezTo>
                <a:cubicBezTo>
                  <a:pt x="6087" y="12646"/>
                  <a:pt x="6161" y="12452"/>
                  <a:pt x="6251" y="12296"/>
                </a:cubicBezTo>
                <a:lnTo>
                  <a:pt x="6414" y="12013"/>
                </a:lnTo>
                <a:lnTo>
                  <a:pt x="6546" y="12363"/>
                </a:lnTo>
                <a:cubicBezTo>
                  <a:pt x="6636" y="12602"/>
                  <a:pt x="6665" y="12946"/>
                  <a:pt x="6637" y="13450"/>
                </a:cubicBezTo>
                <a:cubicBezTo>
                  <a:pt x="6603" y="14081"/>
                  <a:pt x="6562" y="14219"/>
                  <a:pt x="6359" y="14411"/>
                </a:cubicBezTo>
                <a:cubicBezTo>
                  <a:pt x="6271" y="14495"/>
                  <a:pt x="6215" y="14546"/>
                  <a:pt x="6169" y="14564"/>
                </a:cubicBezTo>
                <a:cubicBezTo>
                  <a:pt x="6191" y="14836"/>
                  <a:pt x="6200" y="15180"/>
                  <a:pt x="6182" y="15435"/>
                </a:cubicBezTo>
                <a:cubicBezTo>
                  <a:pt x="6177" y="15505"/>
                  <a:pt x="6012" y="15704"/>
                  <a:pt x="5814" y="15877"/>
                </a:cubicBezTo>
                <a:cubicBezTo>
                  <a:pt x="5720" y="15960"/>
                  <a:pt x="5646" y="16015"/>
                  <a:pt x="5585" y="16049"/>
                </a:cubicBezTo>
                <a:cubicBezTo>
                  <a:pt x="5579" y="16290"/>
                  <a:pt x="5527" y="16363"/>
                  <a:pt x="5404" y="16503"/>
                </a:cubicBezTo>
                <a:cubicBezTo>
                  <a:pt x="5190" y="16747"/>
                  <a:pt x="5190" y="16747"/>
                  <a:pt x="5334" y="17391"/>
                </a:cubicBezTo>
                <a:cubicBezTo>
                  <a:pt x="5413" y="17746"/>
                  <a:pt x="5513" y="18128"/>
                  <a:pt x="5557" y="18239"/>
                </a:cubicBezTo>
                <a:cubicBezTo>
                  <a:pt x="5610" y="18375"/>
                  <a:pt x="5599" y="18473"/>
                  <a:pt x="5521" y="18536"/>
                </a:cubicBezTo>
                <a:cubicBezTo>
                  <a:pt x="5456" y="18588"/>
                  <a:pt x="5378" y="18724"/>
                  <a:pt x="5346" y="18838"/>
                </a:cubicBezTo>
                <a:cubicBezTo>
                  <a:pt x="5315" y="18952"/>
                  <a:pt x="5224" y="19045"/>
                  <a:pt x="5144" y="19045"/>
                </a:cubicBezTo>
                <a:cubicBezTo>
                  <a:pt x="5049" y="19045"/>
                  <a:pt x="5016" y="19108"/>
                  <a:pt x="5051" y="19223"/>
                </a:cubicBezTo>
                <a:cubicBezTo>
                  <a:pt x="5081" y="19321"/>
                  <a:pt x="5128" y="19478"/>
                  <a:pt x="5156" y="19569"/>
                </a:cubicBezTo>
                <a:cubicBezTo>
                  <a:pt x="5187" y="19670"/>
                  <a:pt x="5065" y="19884"/>
                  <a:pt x="4842" y="20124"/>
                </a:cubicBezTo>
                <a:cubicBezTo>
                  <a:pt x="4536" y="20452"/>
                  <a:pt x="4500" y="20532"/>
                  <a:pt x="4621" y="20622"/>
                </a:cubicBezTo>
                <a:cubicBezTo>
                  <a:pt x="4719" y="20695"/>
                  <a:pt x="4747" y="20820"/>
                  <a:pt x="4710" y="21016"/>
                </a:cubicBezTo>
                <a:cubicBezTo>
                  <a:pt x="4674" y="21210"/>
                  <a:pt x="4691" y="21292"/>
                  <a:pt x="4767" y="21271"/>
                </a:cubicBezTo>
                <a:cubicBezTo>
                  <a:pt x="4828" y="21254"/>
                  <a:pt x="4893" y="21374"/>
                  <a:pt x="4911" y="21537"/>
                </a:cubicBezTo>
                <a:cubicBezTo>
                  <a:pt x="4914" y="21559"/>
                  <a:pt x="4923" y="21579"/>
                  <a:pt x="4927" y="21600"/>
                </a:cubicBezTo>
                <a:lnTo>
                  <a:pt x="11511" y="21600"/>
                </a:lnTo>
                <a:cubicBezTo>
                  <a:pt x="11560" y="21537"/>
                  <a:pt x="11605" y="21502"/>
                  <a:pt x="11636" y="21510"/>
                </a:cubicBezTo>
                <a:cubicBezTo>
                  <a:pt x="11703" y="21527"/>
                  <a:pt x="11825" y="21354"/>
                  <a:pt x="11906" y="21125"/>
                </a:cubicBezTo>
                <a:cubicBezTo>
                  <a:pt x="11988" y="20895"/>
                  <a:pt x="12090" y="20706"/>
                  <a:pt x="12133" y="20706"/>
                </a:cubicBezTo>
                <a:cubicBezTo>
                  <a:pt x="12176" y="20706"/>
                  <a:pt x="12150" y="20547"/>
                  <a:pt x="12078" y="20352"/>
                </a:cubicBezTo>
                <a:cubicBezTo>
                  <a:pt x="12005" y="20157"/>
                  <a:pt x="11972" y="19940"/>
                  <a:pt x="12005" y="19868"/>
                </a:cubicBezTo>
                <a:cubicBezTo>
                  <a:pt x="12039" y="19797"/>
                  <a:pt x="11937" y="19562"/>
                  <a:pt x="11781" y="19347"/>
                </a:cubicBezTo>
                <a:cubicBezTo>
                  <a:pt x="11604" y="19104"/>
                  <a:pt x="11533" y="18924"/>
                  <a:pt x="11592" y="18876"/>
                </a:cubicBezTo>
                <a:cubicBezTo>
                  <a:pt x="11655" y="18824"/>
                  <a:pt x="11622" y="18676"/>
                  <a:pt x="11497" y="18451"/>
                </a:cubicBezTo>
                <a:cubicBezTo>
                  <a:pt x="11391" y="18261"/>
                  <a:pt x="11273" y="18134"/>
                  <a:pt x="11231" y="18168"/>
                </a:cubicBezTo>
                <a:cubicBezTo>
                  <a:pt x="11143" y="18240"/>
                  <a:pt x="11101" y="18089"/>
                  <a:pt x="11036" y="17473"/>
                </a:cubicBezTo>
                <a:cubicBezTo>
                  <a:pt x="10995" y="17078"/>
                  <a:pt x="11027" y="16978"/>
                  <a:pt x="11310" y="16612"/>
                </a:cubicBezTo>
                <a:cubicBezTo>
                  <a:pt x="11615" y="16216"/>
                  <a:pt x="11623" y="16189"/>
                  <a:pt x="11476" y="15973"/>
                </a:cubicBezTo>
                <a:cubicBezTo>
                  <a:pt x="11376" y="15826"/>
                  <a:pt x="11356" y="15721"/>
                  <a:pt x="11418" y="15670"/>
                </a:cubicBezTo>
                <a:cubicBezTo>
                  <a:pt x="11470" y="15627"/>
                  <a:pt x="11512" y="15437"/>
                  <a:pt x="11512" y="15249"/>
                </a:cubicBezTo>
                <a:cubicBezTo>
                  <a:pt x="11512" y="14711"/>
                  <a:pt x="11663" y="14723"/>
                  <a:pt x="11861" y="15276"/>
                </a:cubicBezTo>
                <a:cubicBezTo>
                  <a:pt x="12061" y="15837"/>
                  <a:pt x="12517" y="16707"/>
                  <a:pt x="12827" y="17121"/>
                </a:cubicBezTo>
                <a:cubicBezTo>
                  <a:pt x="13061" y="17433"/>
                  <a:pt x="13024" y="17934"/>
                  <a:pt x="12748" y="18201"/>
                </a:cubicBezTo>
                <a:cubicBezTo>
                  <a:pt x="12497" y="18445"/>
                  <a:pt x="12536" y="18537"/>
                  <a:pt x="13028" y="18869"/>
                </a:cubicBezTo>
                <a:cubicBezTo>
                  <a:pt x="13274" y="19036"/>
                  <a:pt x="13454" y="19220"/>
                  <a:pt x="13428" y="19276"/>
                </a:cubicBezTo>
                <a:cubicBezTo>
                  <a:pt x="13402" y="19332"/>
                  <a:pt x="13453" y="19417"/>
                  <a:pt x="13538" y="19466"/>
                </a:cubicBezTo>
                <a:cubicBezTo>
                  <a:pt x="13711" y="19566"/>
                  <a:pt x="15699" y="19649"/>
                  <a:pt x="15806" y="19560"/>
                </a:cubicBezTo>
                <a:cubicBezTo>
                  <a:pt x="15843" y="19530"/>
                  <a:pt x="16387" y="19493"/>
                  <a:pt x="17014" y="19477"/>
                </a:cubicBezTo>
                <a:cubicBezTo>
                  <a:pt x="18051" y="19450"/>
                  <a:pt x="18170" y="19422"/>
                  <a:pt x="18347" y="19186"/>
                </a:cubicBezTo>
                <a:cubicBezTo>
                  <a:pt x="18519" y="18956"/>
                  <a:pt x="18707" y="18869"/>
                  <a:pt x="18921" y="18913"/>
                </a:cubicBezTo>
                <a:cubicBezTo>
                  <a:pt x="18957" y="18921"/>
                  <a:pt x="18977" y="18861"/>
                  <a:pt x="18965" y="18779"/>
                </a:cubicBezTo>
                <a:cubicBezTo>
                  <a:pt x="18950" y="18681"/>
                  <a:pt x="19031" y="18644"/>
                  <a:pt x="19203" y="18668"/>
                </a:cubicBezTo>
                <a:cubicBezTo>
                  <a:pt x="19409" y="18698"/>
                  <a:pt x="19443" y="18672"/>
                  <a:pt x="19370" y="18549"/>
                </a:cubicBezTo>
                <a:cubicBezTo>
                  <a:pt x="19319" y="18463"/>
                  <a:pt x="19251" y="18199"/>
                  <a:pt x="19219" y="17961"/>
                </a:cubicBezTo>
                <a:cubicBezTo>
                  <a:pt x="19187" y="17722"/>
                  <a:pt x="19106" y="17468"/>
                  <a:pt x="19038" y="17393"/>
                </a:cubicBezTo>
                <a:cubicBezTo>
                  <a:pt x="18782" y="17110"/>
                  <a:pt x="18784" y="16661"/>
                  <a:pt x="19043" y="16300"/>
                </a:cubicBezTo>
                <a:cubicBezTo>
                  <a:pt x="19177" y="16113"/>
                  <a:pt x="19336" y="15961"/>
                  <a:pt x="19395" y="15961"/>
                </a:cubicBezTo>
                <a:cubicBezTo>
                  <a:pt x="19454" y="15961"/>
                  <a:pt x="19525" y="15881"/>
                  <a:pt x="19554" y="15783"/>
                </a:cubicBezTo>
                <a:cubicBezTo>
                  <a:pt x="19582" y="15684"/>
                  <a:pt x="19636" y="15613"/>
                  <a:pt x="19674" y="15624"/>
                </a:cubicBezTo>
                <a:cubicBezTo>
                  <a:pt x="19751" y="15646"/>
                  <a:pt x="19990" y="15535"/>
                  <a:pt x="20303" y="15335"/>
                </a:cubicBezTo>
                <a:cubicBezTo>
                  <a:pt x="20472" y="15226"/>
                  <a:pt x="20539" y="15247"/>
                  <a:pt x="20703" y="15467"/>
                </a:cubicBezTo>
                <a:lnTo>
                  <a:pt x="20769" y="15555"/>
                </a:lnTo>
                <a:cubicBezTo>
                  <a:pt x="20890" y="15493"/>
                  <a:pt x="20917" y="15373"/>
                  <a:pt x="20962" y="15021"/>
                </a:cubicBezTo>
                <a:cubicBezTo>
                  <a:pt x="21027" y="14514"/>
                  <a:pt x="21083" y="14356"/>
                  <a:pt x="21234" y="14380"/>
                </a:cubicBezTo>
                <a:cubicBezTo>
                  <a:pt x="21249" y="14236"/>
                  <a:pt x="21236" y="14127"/>
                  <a:pt x="21189" y="14013"/>
                </a:cubicBezTo>
                <a:cubicBezTo>
                  <a:pt x="21133" y="13878"/>
                  <a:pt x="21076" y="13712"/>
                  <a:pt x="21064" y="13647"/>
                </a:cubicBezTo>
                <a:cubicBezTo>
                  <a:pt x="21052" y="13582"/>
                  <a:pt x="21015" y="13410"/>
                  <a:pt x="20983" y="13264"/>
                </a:cubicBezTo>
                <a:cubicBezTo>
                  <a:pt x="20941" y="13077"/>
                  <a:pt x="20967" y="12976"/>
                  <a:pt x="21068" y="12924"/>
                </a:cubicBezTo>
                <a:cubicBezTo>
                  <a:pt x="21285" y="12813"/>
                  <a:pt x="21242" y="12675"/>
                  <a:pt x="20945" y="12537"/>
                </a:cubicBezTo>
                <a:cubicBezTo>
                  <a:pt x="20755" y="12449"/>
                  <a:pt x="20678" y="12337"/>
                  <a:pt x="20678" y="12148"/>
                </a:cubicBezTo>
                <a:cubicBezTo>
                  <a:pt x="20678" y="12001"/>
                  <a:pt x="20572" y="11676"/>
                  <a:pt x="20442" y="11427"/>
                </a:cubicBezTo>
                <a:cubicBezTo>
                  <a:pt x="20382" y="11311"/>
                  <a:pt x="20339" y="11227"/>
                  <a:pt x="20309" y="11157"/>
                </a:cubicBezTo>
                <a:cubicBezTo>
                  <a:pt x="20220" y="11241"/>
                  <a:pt x="20183" y="11211"/>
                  <a:pt x="20086" y="11036"/>
                </a:cubicBezTo>
                <a:cubicBezTo>
                  <a:pt x="20065" y="10998"/>
                  <a:pt x="20049" y="10952"/>
                  <a:pt x="20034" y="10904"/>
                </a:cubicBezTo>
                <a:cubicBezTo>
                  <a:pt x="19995" y="10855"/>
                  <a:pt x="19967" y="10763"/>
                  <a:pt x="19967" y="10650"/>
                </a:cubicBezTo>
                <a:cubicBezTo>
                  <a:pt x="19967" y="10611"/>
                  <a:pt x="19947" y="10554"/>
                  <a:pt x="19918" y="10495"/>
                </a:cubicBezTo>
                <a:cubicBezTo>
                  <a:pt x="19908" y="10483"/>
                  <a:pt x="19900" y="10476"/>
                  <a:pt x="19890" y="10462"/>
                </a:cubicBezTo>
                <a:lnTo>
                  <a:pt x="19696" y="10190"/>
                </a:lnTo>
                <a:cubicBezTo>
                  <a:pt x="19628" y="10131"/>
                  <a:pt x="19575" y="10043"/>
                  <a:pt x="19546" y="9947"/>
                </a:cubicBezTo>
                <a:cubicBezTo>
                  <a:pt x="19512" y="9880"/>
                  <a:pt x="19483" y="9813"/>
                  <a:pt x="19470" y="9758"/>
                </a:cubicBezTo>
                <a:cubicBezTo>
                  <a:pt x="19437" y="9613"/>
                  <a:pt x="19347" y="9399"/>
                  <a:pt x="19269" y="9281"/>
                </a:cubicBezTo>
                <a:cubicBezTo>
                  <a:pt x="19248" y="9248"/>
                  <a:pt x="19228" y="9206"/>
                  <a:pt x="19210" y="9159"/>
                </a:cubicBezTo>
                <a:cubicBezTo>
                  <a:pt x="19208" y="9155"/>
                  <a:pt x="19207" y="9149"/>
                  <a:pt x="19205" y="9145"/>
                </a:cubicBezTo>
                <a:cubicBezTo>
                  <a:pt x="19176" y="9069"/>
                  <a:pt x="19151" y="8983"/>
                  <a:pt x="19137" y="8900"/>
                </a:cubicBezTo>
                <a:cubicBezTo>
                  <a:pt x="19112" y="8830"/>
                  <a:pt x="19095" y="8763"/>
                  <a:pt x="19100" y="8705"/>
                </a:cubicBezTo>
                <a:cubicBezTo>
                  <a:pt x="19113" y="8541"/>
                  <a:pt x="19033" y="8398"/>
                  <a:pt x="18852" y="8265"/>
                </a:cubicBezTo>
                <a:cubicBezTo>
                  <a:pt x="18589" y="8074"/>
                  <a:pt x="18415" y="7934"/>
                  <a:pt x="18299" y="7798"/>
                </a:cubicBezTo>
                <a:cubicBezTo>
                  <a:pt x="18298" y="7798"/>
                  <a:pt x="18298" y="7797"/>
                  <a:pt x="18297" y="7796"/>
                </a:cubicBezTo>
                <a:cubicBezTo>
                  <a:pt x="18223" y="7726"/>
                  <a:pt x="18157" y="7671"/>
                  <a:pt x="18105" y="7637"/>
                </a:cubicBezTo>
                <a:cubicBezTo>
                  <a:pt x="18079" y="7642"/>
                  <a:pt x="18057" y="7651"/>
                  <a:pt x="18041" y="7668"/>
                </a:cubicBezTo>
                <a:cubicBezTo>
                  <a:pt x="17955" y="7764"/>
                  <a:pt x="17841" y="7729"/>
                  <a:pt x="17600" y="7530"/>
                </a:cubicBezTo>
                <a:cubicBezTo>
                  <a:pt x="17197" y="7198"/>
                  <a:pt x="16993" y="6615"/>
                  <a:pt x="17122" y="6163"/>
                </a:cubicBezTo>
                <a:cubicBezTo>
                  <a:pt x="17233" y="5775"/>
                  <a:pt x="17197" y="5718"/>
                  <a:pt x="16854" y="5731"/>
                </a:cubicBezTo>
                <a:cubicBezTo>
                  <a:pt x="16713" y="5737"/>
                  <a:pt x="16612" y="5700"/>
                  <a:pt x="16557" y="5639"/>
                </a:cubicBezTo>
                <a:cubicBezTo>
                  <a:pt x="16457" y="5836"/>
                  <a:pt x="16371" y="5995"/>
                  <a:pt x="16361" y="5995"/>
                </a:cubicBezTo>
                <a:cubicBezTo>
                  <a:pt x="16349" y="5995"/>
                  <a:pt x="16284" y="5884"/>
                  <a:pt x="16216" y="5748"/>
                </a:cubicBezTo>
                <a:cubicBezTo>
                  <a:pt x="16121" y="5558"/>
                  <a:pt x="15996" y="5499"/>
                  <a:pt x="15671" y="5493"/>
                </a:cubicBezTo>
                <a:cubicBezTo>
                  <a:pt x="15439" y="5488"/>
                  <a:pt x="15213" y="5426"/>
                  <a:pt x="15169" y="5354"/>
                </a:cubicBezTo>
                <a:cubicBezTo>
                  <a:pt x="15036" y="5141"/>
                  <a:pt x="15168" y="4563"/>
                  <a:pt x="15373" y="4458"/>
                </a:cubicBezTo>
                <a:cubicBezTo>
                  <a:pt x="15682" y="4300"/>
                  <a:pt x="15873" y="3926"/>
                  <a:pt x="15896" y="3434"/>
                </a:cubicBezTo>
                <a:cubicBezTo>
                  <a:pt x="15914" y="3025"/>
                  <a:pt x="15892" y="2965"/>
                  <a:pt x="15703" y="2930"/>
                </a:cubicBezTo>
                <a:cubicBezTo>
                  <a:pt x="15573" y="2905"/>
                  <a:pt x="15457" y="2965"/>
                  <a:pt x="15409" y="3080"/>
                </a:cubicBezTo>
                <a:cubicBezTo>
                  <a:pt x="15334" y="3259"/>
                  <a:pt x="15220" y="3238"/>
                  <a:pt x="15178" y="3082"/>
                </a:cubicBezTo>
                <a:cubicBezTo>
                  <a:pt x="15119" y="3069"/>
                  <a:pt x="15071" y="2951"/>
                  <a:pt x="15071" y="2739"/>
                </a:cubicBezTo>
                <a:cubicBezTo>
                  <a:pt x="15071" y="2146"/>
                  <a:pt x="14662" y="1251"/>
                  <a:pt x="14465" y="1413"/>
                </a:cubicBezTo>
                <a:cubicBezTo>
                  <a:pt x="14420" y="1450"/>
                  <a:pt x="14221" y="1375"/>
                  <a:pt x="14020" y="1246"/>
                </a:cubicBezTo>
                <a:cubicBezTo>
                  <a:pt x="13820" y="1117"/>
                  <a:pt x="13621" y="1011"/>
                  <a:pt x="13578" y="1011"/>
                </a:cubicBezTo>
                <a:cubicBezTo>
                  <a:pt x="13534" y="1011"/>
                  <a:pt x="13424" y="905"/>
                  <a:pt x="13336" y="775"/>
                </a:cubicBezTo>
                <a:cubicBezTo>
                  <a:pt x="13247" y="644"/>
                  <a:pt x="13127" y="538"/>
                  <a:pt x="13067" y="538"/>
                </a:cubicBezTo>
                <a:cubicBezTo>
                  <a:pt x="12918" y="538"/>
                  <a:pt x="12154" y="995"/>
                  <a:pt x="12097" y="1118"/>
                </a:cubicBezTo>
                <a:cubicBezTo>
                  <a:pt x="12071" y="1173"/>
                  <a:pt x="11890" y="1178"/>
                  <a:pt x="11694" y="1131"/>
                </a:cubicBezTo>
                <a:cubicBezTo>
                  <a:pt x="11420" y="1064"/>
                  <a:pt x="11311" y="1088"/>
                  <a:pt x="11214" y="1235"/>
                </a:cubicBezTo>
                <a:cubicBezTo>
                  <a:pt x="10910" y="1698"/>
                  <a:pt x="10936" y="2501"/>
                  <a:pt x="11267" y="2913"/>
                </a:cubicBezTo>
                <a:cubicBezTo>
                  <a:pt x="11432" y="3118"/>
                  <a:pt x="11436" y="3148"/>
                  <a:pt x="11303" y="3216"/>
                </a:cubicBezTo>
                <a:cubicBezTo>
                  <a:pt x="11127" y="3307"/>
                  <a:pt x="10706" y="2967"/>
                  <a:pt x="10652" y="2691"/>
                </a:cubicBezTo>
                <a:cubicBezTo>
                  <a:pt x="10607" y="2466"/>
                  <a:pt x="10230" y="2199"/>
                  <a:pt x="9956" y="2199"/>
                </a:cubicBezTo>
                <a:cubicBezTo>
                  <a:pt x="9571" y="2199"/>
                  <a:pt x="9459" y="1787"/>
                  <a:pt x="9679" y="1179"/>
                </a:cubicBezTo>
                <a:cubicBezTo>
                  <a:pt x="9807" y="827"/>
                  <a:pt x="9890" y="277"/>
                  <a:pt x="9880" y="0"/>
                </a:cubicBezTo>
                <a:lnTo>
                  <a:pt x="9753" y="0"/>
                </a:lnTo>
                <a:close/>
                <a:moveTo>
                  <a:pt x="13496" y="0"/>
                </a:moveTo>
                <a:cubicBezTo>
                  <a:pt x="13515" y="83"/>
                  <a:pt x="13539" y="110"/>
                  <a:pt x="13568" y="48"/>
                </a:cubicBezTo>
                <a:cubicBezTo>
                  <a:pt x="13575" y="34"/>
                  <a:pt x="13576" y="15"/>
                  <a:pt x="13582" y="0"/>
                </a:cubicBezTo>
                <a:lnTo>
                  <a:pt x="13496" y="0"/>
                </a:lnTo>
                <a:close/>
                <a:moveTo>
                  <a:pt x="14933" y="0"/>
                </a:moveTo>
                <a:cubicBezTo>
                  <a:pt x="14955" y="19"/>
                  <a:pt x="14967" y="38"/>
                  <a:pt x="14997" y="54"/>
                </a:cubicBezTo>
                <a:cubicBezTo>
                  <a:pt x="15112" y="115"/>
                  <a:pt x="15216" y="170"/>
                  <a:pt x="15228" y="174"/>
                </a:cubicBezTo>
                <a:cubicBezTo>
                  <a:pt x="15236" y="176"/>
                  <a:pt x="15237" y="72"/>
                  <a:pt x="15241" y="0"/>
                </a:cubicBezTo>
                <a:lnTo>
                  <a:pt x="14933" y="0"/>
                </a:lnTo>
                <a:close/>
                <a:moveTo>
                  <a:pt x="11159" y="419"/>
                </a:moveTo>
                <a:cubicBezTo>
                  <a:pt x="11111" y="419"/>
                  <a:pt x="11096" y="499"/>
                  <a:pt x="11124" y="597"/>
                </a:cubicBezTo>
                <a:cubicBezTo>
                  <a:pt x="11152" y="695"/>
                  <a:pt x="11191" y="775"/>
                  <a:pt x="11211" y="775"/>
                </a:cubicBezTo>
                <a:cubicBezTo>
                  <a:pt x="11230" y="775"/>
                  <a:pt x="11245" y="695"/>
                  <a:pt x="11245" y="597"/>
                </a:cubicBezTo>
                <a:cubicBezTo>
                  <a:pt x="11245" y="499"/>
                  <a:pt x="11206" y="419"/>
                  <a:pt x="11159" y="419"/>
                </a:cubicBezTo>
                <a:close/>
                <a:moveTo>
                  <a:pt x="20824" y="634"/>
                </a:moveTo>
                <a:cubicBezTo>
                  <a:pt x="20820" y="642"/>
                  <a:pt x="20816" y="647"/>
                  <a:pt x="20812" y="655"/>
                </a:cubicBezTo>
                <a:cubicBezTo>
                  <a:pt x="20799" y="683"/>
                  <a:pt x="20796" y="706"/>
                  <a:pt x="20799" y="727"/>
                </a:cubicBezTo>
                <a:cubicBezTo>
                  <a:pt x="20815" y="727"/>
                  <a:pt x="20831" y="731"/>
                  <a:pt x="20846" y="737"/>
                </a:cubicBezTo>
                <a:cubicBezTo>
                  <a:pt x="20868" y="746"/>
                  <a:pt x="20882" y="751"/>
                  <a:pt x="20896" y="756"/>
                </a:cubicBezTo>
                <a:cubicBezTo>
                  <a:pt x="20905" y="750"/>
                  <a:pt x="20913" y="744"/>
                  <a:pt x="20920" y="735"/>
                </a:cubicBezTo>
                <a:cubicBezTo>
                  <a:pt x="20906" y="720"/>
                  <a:pt x="20884" y="699"/>
                  <a:pt x="20856" y="672"/>
                </a:cubicBezTo>
                <a:cubicBezTo>
                  <a:pt x="20844" y="661"/>
                  <a:pt x="20835" y="647"/>
                  <a:pt x="20824" y="634"/>
                </a:cubicBezTo>
                <a:close/>
                <a:moveTo>
                  <a:pt x="6306" y="1016"/>
                </a:moveTo>
                <a:cubicBezTo>
                  <a:pt x="6257" y="1016"/>
                  <a:pt x="6278" y="1067"/>
                  <a:pt x="6351" y="1131"/>
                </a:cubicBezTo>
                <a:cubicBezTo>
                  <a:pt x="6425" y="1194"/>
                  <a:pt x="6524" y="1246"/>
                  <a:pt x="6573" y="1246"/>
                </a:cubicBezTo>
                <a:cubicBezTo>
                  <a:pt x="6622" y="1246"/>
                  <a:pt x="6602" y="1194"/>
                  <a:pt x="6529" y="1131"/>
                </a:cubicBezTo>
                <a:cubicBezTo>
                  <a:pt x="6455" y="1068"/>
                  <a:pt x="6355" y="1016"/>
                  <a:pt x="6306" y="1016"/>
                </a:cubicBezTo>
                <a:close/>
                <a:moveTo>
                  <a:pt x="7532" y="1302"/>
                </a:moveTo>
                <a:cubicBezTo>
                  <a:pt x="7518" y="1305"/>
                  <a:pt x="7504" y="1311"/>
                  <a:pt x="7492" y="1321"/>
                </a:cubicBezTo>
                <a:cubicBezTo>
                  <a:pt x="7432" y="1371"/>
                  <a:pt x="7442" y="1432"/>
                  <a:pt x="7518" y="1495"/>
                </a:cubicBezTo>
                <a:cubicBezTo>
                  <a:pt x="7661" y="1613"/>
                  <a:pt x="7725" y="1550"/>
                  <a:pt x="7644" y="1374"/>
                </a:cubicBezTo>
                <a:cubicBezTo>
                  <a:pt x="7619" y="1321"/>
                  <a:pt x="7575" y="1295"/>
                  <a:pt x="7532" y="1302"/>
                </a:cubicBezTo>
                <a:close/>
                <a:moveTo>
                  <a:pt x="7889" y="2308"/>
                </a:moveTo>
                <a:cubicBezTo>
                  <a:pt x="7853" y="2303"/>
                  <a:pt x="7808" y="2363"/>
                  <a:pt x="7788" y="2442"/>
                </a:cubicBezTo>
                <a:cubicBezTo>
                  <a:pt x="7769" y="2520"/>
                  <a:pt x="7800" y="2562"/>
                  <a:pt x="7859" y="2536"/>
                </a:cubicBezTo>
                <a:cubicBezTo>
                  <a:pt x="7974" y="2485"/>
                  <a:pt x="7995" y="2322"/>
                  <a:pt x="7889" y="2308"/>
                </a:cubicBezTo>
                <a:close/>
                <a:moveTo>
                  <a:pt x="5334" y="2791"/>
                </a:moveTo>
                <a:cubicBezTo>
                  <a:pt x="5312" y="2791"/>
                  <a:pt x="5270" y="2845"/>
                  <a:pt x="5239" y="2911"/>
                </a:cubicBezTo>
                <a:cubicBezTo>
                  <a:pt x="5209" y="2976"/>
                  <a:pt x="5227" y="3028"/>
                  <a:pt x="5279" y="3028"/>
                </a:cubicBezTo>
                <a:cubicBezTo>
                  <a:pt x="5331" y="3028"/>
                  <a:pt x="5373" y="2976"/>
                  <a:pt x="5373" y="2911"/>
                </a:cubicBezTo>
                <a:cubicBezTo>
                  <a:pt x="5373" y="2845"/>
                  <a:pt x="5355" y="2791"/>
                  <a:pt x="5334" y="2791"/>
                </a:cubicBezTo>
                <a:close/>
                <a:moveTo>
                  <a:pt x="1011" y="2911"/>
                </a:moveTo>
                <a:cubicBezTo>
                  <a:pt x="963" y="2911"/>
                  <a:pt x="923" y="2993"/>
                  <a:pt x="923" y="3095"/>
                </a:cubicBezTo>
                <a:cubicBezTo>
                  <a:pt x="923" y="3197"/>
                  <a:pt x="955" y="3253"/>
                  <a:pt x="994" y="3221"/>
                </a:cubicBezTo>
                <a:cubicBezTo>
                  <a:pt x="1033" y="3188"/>
                  <a:pt x="1123" y="3213"/>
                  <a:pt x="1194" y="3273"/>
                </a:cubicBezTo>
                <a:cubicBezTo>
                  <a:pt x="1368" y="3420"/>
                  <a:pt x="1392" y="3413"/>
                  <a:pt x="1308" y="3237"/>
                </a:cubicBezTo>
                <a:cubicBezTo>
                  <a:pt x="1269" y="3156"/>
                  <a:pt x="1237" y="3048"/>
                  <a:pt x="1236" y="2999"/>
                </a:cubicBezTo>
                <a:cubicBezTo>
                  <a:pt x="1235" y="2950"/>
                  <a:pt x="1205" y="2911"/>
                  <a:pt x="1169" y="2911"/>
                </a:cubicBezTo>
                <a:cubicBezTo>
                  <a:pt x="1132" y="2911"/>
                  <a:pt x="1060" y="2911"/>
                  <a:pt x="1011" y="2911"/>
                </a:cubicBezTo>
                <a:close/>
                <a:moveTo>
                  <a:pt x="105" y="3149"/>
                </a:moveTo>
                <a:cubicBezTo>
                  <a:pt x="63" y="3152"/>
                  <a:pt x="28" y="3160"/>
                  <a:pt x="0" y="3172"/>
                </a:cubicBezTo>
                <a:lnTo>
                  <a:pt x="0" y="3401"/>
                </a:lnTo>
                <a:cubicBezTo>
                  <a:pt x="73" y="3551"/>
                  <a:pt x="210" y="3730"/>
                  <a:pt x="342" y="3828"/>
                </a:cubicBezTo>
                <a:cubicBezTo>
                  <a:pt x="439" y="3899"/>
                  <a:pt x="550" y="3932"/>
                  <a:pt x="587" y="3901"/>
                </a:cubicBezTo>
                <a:cubicBezTo>
                  <a:pt x="692" y="3815"/>
                  <a:pt x="670" y="3450"/>
                  <a:pt x="550" y="3290"/>
                </a:cubicBezTo>
                <a:cubicBezTo>
                  <a:pt x="477" y="3193"/>
                  <a:pt x="258" y="3140"/>
                  <a:pt x="105" y="3149"/>
                </a:cubicBezTo>
                <a:close/>
                <a:moveTo>
                  <a:pt x="7258" y="3505"/>
                </a:moveTo>
                <a:cubicBezTo>
                  <a:pt x="7128" y="3507"/>
                  <a:pt x="7125" y="3524"/>
                  <a:pt x="7240" y="3623"/>
                </a:cubicBezTo>
                <a:cubicBezTo>
                  <a:pt x="7415" y="3773"/>
                  <a:pt x="7533" y="3773"/>
                  <a:pt x="7463" y="3623"/>
                </a:cubicBezTo>
                <a:cubicBezTo>
                  <a:pt x="7433" y="3557"/>
                  <a:pt x="7340" y="3504"/>
                  <a:pt x="7258" y="3505"/>
                </a:cubicBezTo>
                <a:close/>
                <a:moveTo>
                  <a:pt x="6562" y="3776"/>
                </a:moveTo>
                <a:cubicBezTo>
                  <a:pt x="6539" y="3779"/>
                  <a:pt x="6558" y="3821"/>
                  <a:pt x="6617" y="3916"/>
                </a:cubicBezTo>
                <a:cubicBezTo>
                  <a:pt x="6745" y="4122"/>
                  <a:pt x="6796" y="4144"/>
                  <a:pt x="6796" y="3991"/>
                </a:cubicBezTo>
                <a:cubicBezTo>
                  <a:pt x="6796" y="3933"/>
                  <a:pt x="6730" y="3852"/>
                  <a:pt x="6650" y="3811"/>
                </a:cubicBezTo>
                <a:cubicBezTo>
                  <a:pt x="6604" y="3788"/>
                  <a:pt x="6576" y="3774"/>
                  <a:pt x="6562" y="3776"/>
                </a:cubicBezTo>
                <a:close/>
                <a:moveTo>
                  <a:pt x="1545" y="4157"/>
                </a:moveTo>
                <a:cubicBezTo>
                  <a:pt x="1473" y="4157"/>
                  <a:pt x="1402" y="4250"/>
                  <a:pt x="1385" y="4364"/>
                </a:cubicBezTo>
                <a:cubicBezTo>
                  <a:pt x="1364" y="4510"/>
                  <a:pt x="1411" y="4571"/>
                  <a:pt x="1545" y="4571"/>
                </a:cubicBezTo>
                <a:cubicBezTo>
                  <a:pt x="1679" y="4571"/>
                  <a:pt x="1728" y="4510"/>
                  <a:pt x="1707" y="4364"/>
                </a:cubicBezTo>
                <a:cubicBezTo>
                  <a:pt x="1691" y="4250"/>
                  <a:pt x="1618" y="4157"/>
                  <a:pt x="1545" y="4157"/>
                </a:cubicBezTo>
                <a:close/>
                <a:moveTo>
                  <a:pt x="17474" y="4335"/>
                </a:moveTo>
                <a:cubicBezTo>
                  <a:pt x="17408" y="4335"/>
                  <a:pt x="17410" y="4410"/>
                  <a:pt x="17479" y="4582"/>
                </a:cubicBezTo>
                <a:cubicBezTo>
                  <a:pt x="17533" y="4718"/>
                  <a:pt x="17598" y="4799"/>
                  <a:pt x="17625" y="4764"/>
                </a:cubicBezTo>
                <a:cubicBezTo>
                  <a:pt x="17698" y="4666"/>
                  <a:pt x="17582" y="4335"/>
                  <a:pt x="17474" y="4335"/>
                </a:cubicBezTo>
                <a:close/>
                <a:moveTo>
                  <a:pt x="547" y="4841"/>
                </a:moveTo>
                <a:lnTo>
                  <a:pt x="280" y="5017"/>
                </a:lnTo>
                <a:cubicBezTo>
                  <a:pt x="23" y="5188"/>
                  <a:pt x="16" y="5217"/>
                  <a:pt x="72" y="5784"/>
                </a:cubicBezTo>
                <a:cubicBezTo>
                  <a:pt x="109" y="6153"/>
                  <a:pt x="93" y="6432"/>
                  <a:pt x="31" y="6531"/>
                </a:cubicBezTo>
                <a:cubicBezTo>
                  <a:pt x="15" y="6557"/>
                  <a:pt x="7" y="6587"/>
                  <a:pt x="0" y="6619"/>
                </a:cubicBezTo>
                <a:lnTo>
                  <a:pt x="0" y="6774"/>
                </a:lnTo>
                <a:cubicBezTo>
                  <a:pt x="16" y="6877"/>
                  <a:pt x="55" y="7007"/>
                  <a:pt x="126" y="7191"/>
                </a:cubicBezTo>
                <a:cubicBezTo>
                  <a:pt x="231" y="7467"/>
                  <a:pt x="376" y="7956"/>
                  <a:pt x="448" y="8278"/>
                </a:cubicBezTo>
                <a:cubicBezTo>
                  <a:pt x="519" y="8599"/>
                  <a:pt x="656" y="9045"/>
                  <a:pt x="751" y="9270"/>
                </a:cubicBezTo>
                <a:cubicBezTo>
                  <a:pt x="846" y="9495"/>
                  <a:pt x="923" y="9775"/>
                  <a:pt x="923" y="9890"/>
                </a:cubicBezTo>
                <a:cubicBezTo>
                  <a:pt x="923" y="10006"/>
                  <a:pt x="970" y="10163"/>
                  <a:pt x="1027" y="10240"/>
                </a:cubicBezTo>
                <a:cubicBezTo>
                  <a:pt x="1208" y="10481"/>
                  <a:pt x="1369" y="10167"/>
                  <a:pt x="1370" y="9570"/>
                </a:cubicBezTo>
                <a:cubicBezTo>
                  <a:pt x="1370" y="9031"/>
                  <a:pt x="1118" y="7807"/>
                  <a:pt x="870" y="7143"/>
                </a:cubicBezTo>
                <a:cubicBezTo>
                  <a:pt x="801" y="6958"/>
                  <a:pt x="744" y="6562"/>
                  <a:pt x="744" y="6265"/>
                </a:cubicBezTo>
                <a:cubicBezTo>
                  <a:pt x="744" y="5968"/>
                  <a:pt x="700" y="5527"/>
                  <a:pt x="646" y="5283"/>
                </a:cubicBezTo>
                <a:lnTo>
                  <a:pt x="547" y="4841"/>
                </a:lnTo>
                <a:close/>
                <a:moveTo>
                  <a:pt x="5985" y="5013"/>
                </a:moveTo>
                <a:cubicBezTo>
                  <a:pt x="5949" y="5010"/>
                  <a:pt x="5951" y="5074"/>
                  <a:pt x="5973" y="5227"/>
                </a:cubicBezTo>
                <a:cubicBezTo>
                  <a:pt x="5998" y="5404"/>
                  <a:pt x="6058" y="5481"/>
                  <a:pt x="6138" y="5440"/>
                </a:cubicBezTo>
                <a:cubicBezTo>
                  <a:pt x="6306" y="5354"/>
                  <a:pt x="6295" y="5248"/>
                  <a:pt x="6099" y="5084"/>
                </a:cubicBezTo>
                <a:cubicBezTo>
                  <a:pt x="6044" y="5039"/>
                  <a:pt x="6007" y="5015"/>
                  <a:pt x="5985" y="5013"/>
                </a:cubicBezTo>
                <a:close/>
                <a:moveTo>
                  <a:pt x="1187" y="5181"/>
                </a:moveTo>
                <a:cubicBezTo>
                  <a:pt x="1170" y="5176"/>
                  <a:pt x="1158" y="5177"/>
                  <a:pt x="1154" y="5183"/>
                </a:cubicBezTo>
                <a:cubicBezTo>
                  <a:pt x="1141" y="5206"/>
                  <a:pt x="1158" y="5651"/>
                  <a:pt x="1190" y="6173"/>
                </a:cubicBezTo>
                <a:cubicBezTo>
                  <a:pt x="1260" y="7289"/>
                  <a:pt x="1547" y="8268"/>
                  <a:pt x="1905" y="8609"/>
                </a:cubicBezTo>
                <a:cubicBezTo>
                  <a:pt x="2131" y="8823"/>
                  <a:pt x="2151" y="8903"/>
                  <a:pt x="2139" y="9568"/>
                </a:cubicBezTo>
                <a:cubicBezTo>
                  <a:pt x="2128" y="10225"/>
                  <a:pt x="2149" y="10315"/>
                  <a:pt x="2370" y="10550"/>
                </a:cubicBezTo>
                <a:cubicBezTo>
                  <a:pt x="2518" y="10708"/>
                  <a:pt x="2613" y="10924"/>
                  <a:pt x="2613" y="11105"/>
                </a:cubicBezTo>
                <a:cubicBezTo>
                  <a:pt x="2613" y="11601"/>
                  <a:pt x="2965" y="12803"/>
                  <a:pt x="3185" y="13054"/>
                </a:cubicBezTo>
                <a:cubicBezTo>
                  <a:pt x="3299" y="13185"/>
                  <a:pt x="3479" y="13531"/>
                  <a:pt x="3584" y="13825"/>
                </a:cubicBezTo>
                <a:cubicBezTo>
                  <a:pt x="3984" y="14940"/>
                  <a:pt x="4178" y="15379"/>
                  <a:pt x="4234" y="15303"/>
                </a:cubicBezTo>
                <a:cubicBezTo>
                  <a:pt x="4266" y="15260"/>
                  <a:pt x="4380" y="15306"/>
                  <a:pt x="4487" y="15406"/>
                </a:cubicBezTo>
                <a:cubicBezTo>
                  <a:pt x="4722" y="15625"/>
                  <a:pt x="4866" y="15566"/>
                  <a:pt x="5016" y="15190"/>
                </a:cubicBezTo>
                <a:cubicBezTo>
                  <a:pt x="5151" y="14855"/>
                  <a:pt x="5079" y="14233"/>
                  <a:pt x="4870" y="13925"/>
                </a:cubicBezTo>
                <a:cubicBezTo>
                  <a:pt x="4773" y="13782"/>
                  <a:pt x="4742" y="13600"/>
                  <a:pt x="4778" y="13364"/>
                </a:cubicBezTo>
                <a:cubicBezTo>
                  <a:pt x="4816" y="13108"/>
                  <a:pt x="4773" y="12901"/>
                  <a:pt x="4614" y="12589"/>
                </a:cubicBezTo>
                <a:cubicBezTo>
                  <a:pt x="4431" y="12229"/>
                  <a:pt x="4412" y="12114"/>
                  <a:pt x="4493" y="11838"/>
                </a:cubicBezTo>
                <a:cubicBezTo>
                  <a:pt x="4641" y="11338"/>
                  <a:pt x="4685" y="10431"/>
                  <a:pt x="4575" y="10156"/>
                </a:cubicBezTo>
                <a:cubicBezTo>
                  <a:pt x="4521" y="10021"/>
                  <a:pt x="4399" y="9911"/>
                  <a:pt x="4305" y="9911"/>
                </a:cubicBezTo>
                <a:cubicBezTo>
                  <a:pt x="4197" y="9911"/>
                  <a:pt x="4081" y="9756"/>
                  <a:pt x="3986" y="9490"/>
                </a:cubicBezTo>
                <a:cubicBezTo>
                  <a:pt x="3840" y="9081"/>
                  <a:pt x="3841" y="9062"/>
                  <a:pt x="4041" y="8778"/>
                </a:cubicBezTo>
                <a:cubicBezTo>
                  <a:pt x="4234" y="8504"/>
                  <a:pt x="4237" y="8486"/>
                  <a:pt x="4076" y="8468"/>
                </a:cubicBezTo>
                <a:cubicBezTo>
                  <a:pt x="3981" y="8458"/>
                  <a:pt x="3818" y="8458"/>
                  <a:pt x="3711" y="8470"/>
                </a:cubicBezTo>
                <a:cubicBezTo>
                  <a:pt x="3605" y="8482"/>
                  <a:pt x="3492" y="8439"/>
                  <a:pt x="3462" y="8374"/>
                </a:cubicBezTo>
                <a:cubicBezTo>
                  <a:pt x="3431" y="8309"/>
                  <a:pt x="3293" y="8288"/>
                  <a:pt x="3152" y="8326"/>
                </a:cubicBezTo>
                <a:cubicBezTo>
                  <a:pt x="2952" y="8379"/>
                  <a:pt x="2875" y="8339"/>
                  <a:pt x="2796" y="8142"/>
                </a:cubicBezTo>
                <a:cubicBezTo>
                  <a:pt x="2711" y="7932"/>
                  <a:pt x="2665" y="7913"/>
                  <a:pt x="2511" y="8022"/>
                </a:cubicBezTo>
                <a:cubicBezTo>
                  <a:pt x="2236" y="8219"/>
                  <a:pt x="2135" y="8005"/>
                  <a:pt x="2207" y="7371"/>
                </a:cubicBezTo>
                <a:cubicBezTo>
                  <a:pt x="2240" y="7074"/>
                  <a:pt x="2307" y="6800"/>
                  <a:pt x="2353" y="6762"/>
                </a:cubicBezTo>
                <a:cubicBezTo>
                  <a:pt x="2619" y="6542"/>
                  <a:pt x="2288" y="5520"/>
                  <a:pt x="1951" y="5520"/>
                </a:cubicBezTo>
                <a:cubicBezTo>
                  <a:pt x="1841" y="5520"/>
                  <a:pt x="1623" y="5434"/>
                  <a:pt x="1465" y="5329"/>
                </a:cubicBezTo>
                <a:cubicBezTo>
                  <a:pt x="1347" y="5251"/>
                  <a:pt x="1239" y="5195"/>
                  <a:pt x="1187" y="5181"/>
                </a:cubicBezTo>
                <a:close/>
                <a:moveTo>
                  <a:pt x="3595" y="5639"/>
                </a:moveTo>
                <a:cubicBezTo>
                  <a:pt x="3548" y="5639"/>
                  <a:pt x="3532" y="5719"/>
                  <a:pt x="3560" y="5817"/>
                </a:cubicBezTo>
                <a:cubicBezTo>
                  <a:pt x="3589" y="5915"/>
                  <a:pt x="3628" y="5995"/>
                  <a:pt x="3647" y="5995"/>
                </a:cubicBezTo>
                <a:cubicBezTo>
                  <a:pt x="3666" y="5995"/>
                  <a:pt x="3681" y="5915"/>
                  <a:pt x="3681" y="5817"/>
                </a:cubicBezTo>
                <a:cubicBezTo>
                  <a:pt x="3681" y="5719"/>
                  <a:pt x="3642" y="5639"/>
                  <a:pt x="3595" y="5639"/>
                </a:cubicBezTo>
                <a:close/>
                <a:moveTo>
                  <a:pt x="3554" y="6115"/>
                </a:moveTo>
                <a:cubicBezTo>
                  <a:pt x="3533" y="6115"/>
                  <a:pt x="3489" y="6167"/>
                  <a:pt x="3458" y="6232"/>
                </a:cubicBezTo>
                <a:cubicBezTo>
                  <a:pt x="3428" y="6297"/>
                  <a:pt x="3446" y="6351"/>
                  <a:pt x="3498" y="6351"/>
                </a:cubicBezTo>
                <a:cubicBezTo>
                  <a:pt x="3549" y="6351"/>
                  <a:pt x="3593" y="6297"/>
                  <a:pt x="3593" y="6232"/>
                </a:cubicBezTo>
                <a:cubicBezTo>
                  <a:pt x="3593" y="6167"/>
                  <a:pt x="3576" y="6115"/>
                  <a:pt x="3554" y="6115"/>
                </a:cubicBezTo>
                <a:close/>
                <a:moveTo>
                  <a:pt x="17598" y="6290"/>
                </a:moveTo>
                <a:cubicBezTo>
                  <a:pt x="17571" y="6291"/>
                  <a:pt x="17563" y="6321"/>
                  <a:pt x="17562" y="6381"/>
                </a:cubicBezTo>
                <a:cubicBezTo>
                  <a:pt x="17561" y="6463"/>
                  <a:pt x="17538" y="6663"/>
                  <a:pt x="17510" y="6827"/>
                </a:cubicBezTo>
                <a:cubicBezTo>
                  <a:pt x="17471" y="7057"/>
                  <a:pt x="17480" y="7082"/>
                  <a:pt x="17553" y="6944"/>
                </a:cubicBezTo>
                <a:cubicBezTo>
                  <a:pt x="17604" y="6846"/>
                  <a:pt x="17693" y="6766"/>
                  <a:pt x="17752" y="6766"/>
                </a:cubicBezTo>
                <a:cubicBezTo>
                  <a:pt x="17935" y="6766"/>
                  <a:pt x="17928" y="6534"/>
                  <a:pt x="17741" y="6378"/>
                </a:cubicBezTo>
                <a:cubicBezTo>
                  <a:pt x="17670" y="6319"/>
                  <a:pt x="17625" y="6290"/>
                  <a:pt x="17598" y="6290"/>
                </a:cubicBezTo>
                <a:close/>
                <a:moveTo>
                  <a:pt x="11655" y="6556"/>
                </a:moveTo>
                <a:cubicBezTo>
                  <a:pt x="11765" y="6548"/>
                  <a:pt x="11865" y="6604"/>
                  <a:pt x="11922" y="6728"/>
                </a:cubicBezTo>
                <a:cubicBezTo>
                  <a:pt x="11989" y="6873"/>
                  <a:pt x="11692" y="7316"/>
                  <a:pt x="11586" y="7229"/>
                </a:cubicBezTo>
                <a:cubicBezTo>
                  <a:pt x="11542" y="7192"/>
                  <a:pt x="11446" y="7226"/>
                  <a:pt x="11376" y="7304"/>
                </a:cubicBezTo>
                <a:cubicBezTo>
                  <a:pt x="11147" y="7558"/>
                  <a:pt x="11105" y="7091"/>
                  <a:pt x="11328" y="6774"/>
                </a:cubicBezTo>
                <a:cubicBezTo>
                  <a:pt x="11424" y="6638"/>
                  <a:pt x="11545" y="6565"/>
                  <a:pt x="11655" y="6556"/>
                </a:cubicBezTo>
                <a:close/>
                <a:moveTo>
                  <a:pt x="5395" y="6785"/>
                </a:moveTo>
                <a:cubicBezTo>
                  <a:pt x="5381" y="6784"/>
                  <a:pt x="5373" y="6791"/>
                  <a:pt x="5373" y="6808"/>
                </a:cubicBezTo>
                <a:cubicBezTo>
                  <a:pt x="5373" y="6875"/>
                  <a:pt x="5406" y="6959"/>
                  <a:pt x="5447" y="6992"/>
                </a:cubicBezTo>
                <a:cubicBezTo>
                  <a:pt x="5487" y="7025"/>
                  <a:pt x="5524" y="7319"/>
                  <a:pt x="5530" y="7645"/>
                </a:cubicBezTo>
                <a:cubicBezTo>
                  <a:pt x="5536" y="7972"/>
                  <a:pt x="5586" y="8352"/>
                  <a:pt x="5641" y="8491"/>
                </a:cubicBezTo>
                <a:cubicBezTo>
                  <a:pt x="5738" y="8731"/>
                  <a:pt x="5754" y="8718"/>
                  <a:pt x="5957" y="8209"/>
                </a:cubicBezTo>
                <a:cubicBezTo>
                  <a:pt x="6154" y="7715"/>
                  <a:pt x="6171" y="7300"/>
                  <a:pt x="5993" y="7300"/>
                </a:cubicBezTo>
                <a:cubicBezTo>
                  <a:pt x="5953" y="7300"/>
                  <a:pt x="5797" y="7161"/>
                  <a:pt x="5646" y="6992"/>
                </a:cubicBezTo>
                <a:cubicBezTo>
                  <a:pt x="5533" y="6865"/>
                  <a:pt x="5437" y="6788"/>
                  <a:pt x="5395" y="6785"/>
                </a:cubicBezTo>
                <a:close/>
                <a:moveTo>
                  <a:pt x="11655" y="7358"/>
                </a:moveTo>
                <a:cubicBezTo>
                  <a:pt x="11695" y="7355"/>
                  <a:pt x="11726" y="7394"/>
                  <a:pt x="11776" y="7474"/>
                </a:cubicBezTo>
                <a:cubicBezTo>
                  <a:pt x="11838" y="7572"/>
                  <a:pt x="11864" y="7733"/>
                  <a:pt x="11836" y="7832"/>
                </a:cubicBezTo>
                <a:cubicBezTo>
                  <a:pt x="11773" y="8051"/>
                  <a:pt x="11684" y="8058"/>
                  <a:pt x="11479" y="7859"/>
                </a:cubicBezTo>
                <a:cubicBezTo>
                  <a:pt x="11331" y="7714"/>
                  <a:pt x="11331" y="7697"/>
                  <a:pt x="11493" y="7501"/>
                </a:cubicBezTo>
                <a:cubicBezTo>
                  <a:pt x="11569" y="7409"/>
                  <a:pt x="11616" y="7362"/>
                  <a:pt x="11655" y="7358"/>
                </a:cubicBezTo>
                <a:close/>
                <a:moveTo>
                  <a:pt x="11159" y="7536"/>
                </a:moveTo>
                <a:cubicBezTo>
                  <a:pt x="11270" y="7536"/>
                  <a:pt x="11408" y="7922"/>
                  <a:pt x="11360" y="8102"/>
                </a:cubicBezTo>
                <a:cubicBezTo>
                  <a:pt x="11296" y="8338"/>
                  <a:pt x="11020" y="8494"/>
                  <a:pt x="10914" y="8353"/>
                </a:cubicBezTo>
                <a:cubicBezTo>
                  <a:pt x="10883" y="8311"/>
                  <a:pt x="10882" y="8215"/>
                  <a:pt x="10898" y="8106"/>
                </a:cubicBezTo>
                <a:cubicBezTo>
                  <a:pt x="10804" y="8122"/>
                  <a:pt x="10706" y="8098"/>
                  <a:pt x="10666" y="8010"/>
                </a:cubicBezTo>
                <a:cubicBezTo>
                  <a:pt x="10631" y="7935"/>
                  <a:pt x="10643" y="7820"/>
                  <a:pt x="10692" y="7754"/>
                </a:cubicBezTo>
                <a:cubicBezTo>
                  <a:pt x="10740" y="7691"/>
                  <a:pt x="10809" y="7665"/>
                  <a:pt x="10879" y="7668"/>
                </a:cubicBezTo>
                <a:cubicBezTo>
                  <a:pt x="10927" y="7671"/>
                  <a:pt x="10973" y="7689"/>
                  <a:pt x="11013" y="7717"/>
                </a:cubicBezTo>
                <a:cubicBezTo>
                  <a:pt x="11060" y="7613"/>
                  <a:pt x="11112" y="7536"/>
                  <a:pt x="11159" y="7536"/>
                </a:cubicBezTo>
                <a:close/>
                <a:moveTo>
                  <a:pt x="4435" y="7784"/>
                </a:moveTo>
                <a:cubicBezTo>
                  <a:pt x="4406" y="7796"/>
                  <a:pt x="4446" y="7894"/>
                  <a:pt x="4569" y="8068"/>
                </a:cubicBezTo>
                <a:cubicBezTo>
                  <a:pt x="4682" y="8229"/>
                  <a:pt x="4811" y="8330"/>
                  <a:pt x="4855" y="8294"/>
                </a:cubicBezTo>
                <a:cubicBezTo>
                  <a:pt x="4898" y="8259"/>
                  <a:pt x="4836" y="8129"/>
                  <a:pt x="4716" y="8003"/>
                </a:cubicBezTo>
                <a:cubicBezTo>
                  <a:pt x="4563" y="7843"/>
                  <a:pt x="4464" y="7771"/>
                  <a:pt x="4435" y="7784"/>
                </a:cubicBezTo>
                <a:close/>
                <a:moveTo>
                  <a:pt x="0" y="8169"/>
                </a:moveTo>
                <a:lnTo>
                  <a:pt x="0" y="10058"/>
                </a:lnTo>
                <a:cubicBezTo>
                  <a:pt x="67" y="10231"/>
                  <a:pt x="123" y="10502"/>
                  <a:pt x="123" y="10667"/>
                </a:cubicBezTo>
                <a:cubicBezTo>
                  <a:pt x="123" y="10835"/>
                  <a:pt x="220" y="11255"/>
                  <a:pt x="339" y="11599"/>
                </a:cubicBezTo>
                <a:cubicBezTo>
                  <a:pt x="579" y="12291"/>
                  <a:pt x="779" y="13076"/>
                  <a:pt x="967" y="14064"/>
                </a:cubicBezTo>
                <a:cubicBezTo>
                  <a:pt x="1068" y="14587"/>
                  <a:pt x="1528" y="16414"/>
                  <a:pt x="1940" y="17919"/>
                </a:cubicBezTo>
                <a:cubicBezTo>
                  <a:pt x="1975" y="18049"/>
                  <a:pt x="2060" y="18364"/>
                  <a:pt x="2128" y="18618"/>
                </a:cubicBezTo>
                <a:cubicBezTo>
                  <a:pt x="2328" y="19360"/>
                  <a:pt x="2158" y="19479"/>
                  <a:pt x="1608" y="18980"/>
                </a:cubicBezTo>
                <a:cubicBezTo>
                  <a:pt x="1258" y="18663"/>
                  <a:pt x="1245" y="18458"/>
                  <a:pt x="1574" y="18442"/>
                </a:cubicBezTo>
                <a:cubicBezTo>
                  <a:pt x="1700" y="18436"/>
                  <a:pt x="1722" y="18413"/>
                  <a:pt x="1635" y="18373"/>
                </a:cubicBezTo>
                <a:cubicBezTo>
                  <a:pt x="1562" y="18339"/>
                  <a:pt x="1412" y="18169"/>
                  <a:pt x="1302" y="17996"/>
                </a:cubicBezTo>
                <a:cubicBezTo>
                  <a:pt x="1119" y="17708"/>
                  <a:pt x="1101" y="17702"/>
                  <a:pt x="1092" y="17919"/>
                </a:cubicBezTo>
                <a:cubicBezTo>
                  <a:pt x="1086" y="18049"/>
                  <a:pt x="1088" y="18268"/>
                  <a:pt x="1096" y="18404"/>
                </a:cubicBezTo>
                <a:cubicBezTo>
                  <a:pt x="1104" y="18541"/>
                  <a:pt x="1050" y="18717"/>
                  <a:pt x="977" y="18798"/>
                </a:cubicBezTo>
                <a:cubicBezTo>
                  <a:pt x="864" y="18923"/>
                  <a:pt x="821" y="18878"/>
                  <a:pt x="705" y="18507"/>
                </a:cubicBezTo>
                <a:cubicBezTo>
                  <a:pt x="629" y="18265"/>
                  <a:pt x="567" y="18029"/>
                  <a:pt x="567" y="17982"/>
                </a:cubicBezTo>
                <a:cubicBezTo>
                  <a:pt x="567" y="17869"/>
                  <a:pt x="318" y="17283"/>
                  <a:pt x="0" y="16589"/>
                </a:cubicBezTo>
                <a:lnTo>
                  <a:pt x="0" y="18159"/>
                </a:lnTo>
                <a:cubicBezTo>
                  <a:pt x="3" y="18190"/>
                  <a:pt x="1" y="18213"/>
                  <a:pt x="0" y="18237"/>
                </a:cubicBezTo>
                <a:lnTo>
                  <a:pt x="0" y="21600"/>
                </a:lnTo>
                <a:lnTo>
                  <a:pt x="3727" y="21600"/>
                </a:lnTo>
                <a:cubicBezTo>
                  <a:pt x="3713" y="21577"/>
                  <a:pt x="3700" y="21556"/>
                  <a:pt x="3648" y="21506"/>
                </a:cubicBezTo>
                <a:cubicBezTo>
                  <a:pt x="3429" y="21292"/>
                  <a:pt x="3412" y="20936"/>
                  <a:pt x="3603" y="20574"/>
                </a:cubicBezTo>
                <a:cubicBezTo>
                  <a:pt x="3791" y="20217"/>
                  <a:pt x="3737" y="20067"/>
                  <a:pt x="3487" y="20245"/>
                </a:cubicBezTo>
                <a:cubicBezTo>
                  <a:pt x="3301" y="20378"/>
                  <a:pt x="3018" y="20180"/>
                  <a:pt x="3110" y="19981"/>
                </a:cubicBezTo>
                <a:cubicBezTo>
                  <a:pt x="3137" y="19923"/>
                  <a:pt x="3127" y="19810"/>
                  <a:pt x="3088" y="19728"/>
                </a:cubicBezTo>
                <a:cubicBezTo>
                  <a:pt x="3049" y="19646"/>
                  <a:pt x="3012" y="19553"/>
                  <a:pt x="3008" y="19521"/>
                </a:cubicBezTo>
                <a:cubicBezTo>
                  <a:pt x="3003" y="19488"/>
                  <a:pt x="2957" y="19327"/>
                  <a:pt x="2906" y="19165"/>
                </a:cubicBezTo>
                <a:cubicBezTo>
                  <a:pt x="2855" y="19002"/>
                  <a:pt x="2762" y="18564"/>
                  <a:pt x="2700" y="18191"/>
                </a:cubicBezTo>
                <a:cubicBezTo>
                  <a:pt x="2573" y="17432"/>
                  <a:pt x="2673" y="17081"/>
                  <a:pt x="2979" y="17211"/>
                </a:cubicBezTo>
                <a:cubicBezTo>
                  <a:pt x="3162" y="17288"/>
                  <a:pt x="3532" y="17067"/>
                  <a:pt x="3465" y="16922"/>
                </a:cubicBezTo>
                <a:cubicBezTo>
                  <a:pt x="3441" y="16870"/>
                  <a:pt x="3239" y="16864"/>
                  <a:pt x="3015" y="16909"/>
                </a:cubicBezTo>
                <a:cubicBezTo>
                  <a:pt x="2765" y="16960"/>
                  <a:pt x="2559" y="16944"/>
                  <a:pt x="2477" y="16863"/>
                </a:cubicBezTo>
                <a:cubicBezTo>
                  <a:pt x="2321" y="16711"/>
                  <a:pt x="1733" y="14474"/>
                  <a:pt x="1732" y="14030"/>
                </a:cubicBezTo>
                <a:cubicBezTo>
                  <a:pt x="1732" y="13980"/>
                  <a:pt x="1673" y="13793"/>
                  <a:pt x="1602" y="13615"/>
                </a:cubicBezTo>
                <a:cubicBezTo>
                  <a:pt x="1393" y="13090"/>
                  <a:pt x="1101" y="12031"/>
                  <a:pt x="1101" y="11800"/>
                </a:cubicBezTo>
                <a:cubicBezTo>
                  <a:pt x="1101" y="11682"/>
                  <a:pt x="1060" y="11551"/>
                  <a:pt x="1011" y="11511"/>
                </a:cubicBezTo>
                <a:cubicBezTo>
                  <a:pt x="963" y="11471"/>
                  <a:pt x="923" y="11289"/>
                  <a:pt x="923" y="11105"/>
                </a:cubicBezTo>
                <a:cubicBezTo>
                  <a:pt x="923" y="10921"/>
                  <a:pt x="865" y="10704"/>
                  <a:pt x="793" y="10625"/>
                </a:cubicBezTo>
                <a:cubicBezTo>
                  <a:pt x="722" y="10546"/>
                  <a:pt x="639" y="10366"/>
                  <a:pt x="609" y="10225"/>
                </a:cubicBezTo>
                <a:cubicBezTo>
                  <a:pt x="558" y="9978"/>
                  <a:pt x="250" y="8953"/>
                  <a:pt x="0" y="8169"/>
                </a:cubicBezTo>
                <a:close/>
                <a:moveTo>
                  <a:pt x="1984" y="11456"/>
                </a:moveTo>
                <a:cubicBezTo>
                  <a:pt x="1955" y="11455"/>
                  <a:pt x="1972" y="11747"/>
                  <a:pt x="2021" y="12108"/>
                </a:cubicBezTo>
                <a:cubicBezTo>
                  <a:pt x="2082" y="12552"/>
                  <a:pt x="2081" y="12803"/>
                  <a:pt x="2020" y="12885"/>
                </a:cubicBezTo>
                <a:cubicBezTo>
                  <a:pt x="1895" y="13051"/>
                  <a:pt x="2298" y="15263"/>
                  <a:pt x="2478" y="15397"/>
                </a:cubicBezTo>
                <a:cubicBezTo>
                  <a:pt x="2563" y="15460"/>
                  <a:pt x="2613" y="15670"/>
                  <a:pt x="2613" y="15959"/>
                </a:cubicBezTo>
                <a:cubicBezTo>
                  <a:pt x="2613" y="16373"/>
                  <a:pt x="2638" y="16423"/>
                  <a:pt x="2858" y="16457"/>
                </a:cubicBezTo>
                <a:cubicBezTo>
                  <a:pt x="3013" y="16481"/>
                  <a:pt x="3146" y="16419"/>
                  <a:pt x="3220" y="16287"/>
                </a:cubicBezTo>
                <a:cubicBezTo>
                  <a:pt x="3284" y="16173"/>
                  <a:pt x="3437" y="16080"/>
                  <a:pt x="3560" y="16080"/>
                </a:cubicBezTo>
                <a:cubicBezTo>
                  <a:pt x="3706" y="16080"/>
                  <a:pt x="3768" y="16028"/>
                  <a:pt x="3738" y="15931"/>
                </a:cubicBezTo>
                <a:cubicBezTo>
                  <a:pt x="3712" y="15850"/>
                  <a:pt x="3644" y="15558"/>
                  <a:pt x="3587" y="15282"/>
                </a:cubicBezTo>
                <a:cubicBezTo>
                  <a:pt x="3503" y="14879"/>
                  <a:pt x="3407" y="14721"/>
                  <a:pt x="3088" y="14472"/>
                </a:cubicBezTo>
                <a:cubicBezTo>
                  <a:pt x="2779" y="14231"/>
                  <a:pt x="2714" y="14128"/>
                  <a:pt x="2791" y="14005"/>
                </a:cubicBezTo>
                <a:cubicBezTo>
                  <a:pt x="2917" y="13802"/>
                  <a:pt x="2822" y="13303"/>
                  <a:pt x="2560" y="12788"/>
                </a:cubicBezTo>
                <a:cubicBezTo>
                  <a:pt x="2448" y="12568"/>
                  <a:pt x="2284" y="12179"/>
                  <a:pt x="2196" y="11923"/>
                </a:cubicBezTo>
                <a:cubicBezTo>
                  <a:pt x="2107" y="11668"/>
                  <a:pt x="2012" y="11458"/>
                  <a:pt x="1984" y="11456"/>
                </a:cubicBezTo>
                <a:close/>
                <a:moveTo>
                  <a:pt x="5381" y="13561"/>
                </a:moveTo>
                <a:cubicBezTo>
                  <a:pt x="5298" y="13573"/>
                  <a:pt x="5279" y="13704"/>
                  <a:pt x="5367" y="13911"/>
                </a:cubicBezTo>
                <a:cubicBezTo>
                  <a:pt x="5393" y="13974"/>
                  <a:pt x="5429" y="14175"/>
                  <a:pt x="5462" y="14436"/>
                </a:cubicBezTo>
                <a:cubicBezTo>
                  <a:pt x="5511" y="14053"/>
                  <a:pt x="5576" y="14012"/>
                  <a:pt x="5756" y="14028"/>
                </a:cubicBezTo>
                <a:cubicBezTo>
                  <a:pt x="5753" y="14007"/>
                  <a:pt x="5751" y="13989"/>
                  <a:pt x="5756" y="13978"/>
                </a:cubicBezTo>
                <a:cubicBezTo>
                  <a:pt x="5779" y="13927"/>
                  <a:pt x="5706" y="13793"/>
                  <a:pt x="5591" y="13678"/>
                </a:cubicBezTo>
                <a:cubicBezTo>
                  <a:pt x="5504" y="13591"/>
                  <a:pt x="5430" y="13554"/>
                  <a:pt x="5381" y="13561"/>
                </a:cubicBezTo>
                <a:close/>
                <a:moveTo>
                  <a:pt x="540" y="14778"/>
                </a:moveTo>
                <a:cubicBezTo>
                  <a:pt x="411" y="14775"/>
                  <a:pt x="160" y="14919"/>
                  <a:pt x="0" y="15054"/>
                </a:cubicBezTo>
                <a:lnTo>
                  <a:pt x="0" y="15473"/>
                </a:lnTo>
                <a:cubicBezTo>
                  <a:pt x="84" y="15494"/>
                  <a:pt x="192" y="15398"/>
                  <a:pt x="410" y="15134"/>
                </a:cubicBezTo>
                <a:cubicBezTo>
                  <a:pt x="638" y="14857"/>
                  <a:pt x="666" y="14780"/>
                  <a:pt x="540" y="14778"/>
                </a:cubicBezTo>
                <a:close/>
                <a:moveTo>
                  <a:pt x="20202" y="16021"/>
                </a:moveTo>
                <a:cubicBezTo>
                  <a:pt x="20108" y="16008"/>
                  <a:pt x="19966" y="16101"/>
                  <a:pt x="19967" y="16212"/>
                </a:cubicBezTo>
                <a:cubicBezTo>
                  <a:pt x="19967" y="16337"/>
                  <a:pt x="19994" y="16341"/>
                  <a:pt x="20180" y="16246"/>
                </a:cubicBezTo>
                <a:cubicBezTo>
                  <a:pt x="20257" y="16206"/>
                  <a:pt x="20301" y="16127"/>
                  <a:pt x="20274" y="16072"/>
                </a:cubicBezTo>
                <a:cubicBezTo>
                  <a:pt x="20260" y="16041"/>
                  <a:pt x="20234" y="16026"/>
                  <a:pt x="20202" y="16021"/>
                </a:cubicBezTo>
                <a:close/>
                <a:moveTo>
                  <a:pt x="4493" y="16317"/>
                </a:moveTo>
                <a:cubicBezTo>
                  <a:pt x="4450" y="16317"/>
                  <a:pt x="4366" y="16397"/>
                  <a:pt x="4305" y="16495"/>
                </a:cubicBezTo>
                <a:cubicBezTo>
                  <a:pt x="4212" y="16643"/>
                  <a:pt x="4224" y="16673"/>
                  <a:pt x="4382" y="16673"/>
                </a:cubicBezTo>
                <a:cubicBezTo>
                  <a:pt x="4490" y="16673"/>
                  <a:pt x="4572" y="16597"/>
                  <a:pt x="4572" y="16495"/>
                </a:cubicBezTo>
                <a:cubicBezTo>
                  <a:pt x="4572" y="16397"/>
                  <a:pt x="4536" y="16317"/>
                  <a:pt x="4493" y="16317"/>
                </a:cubicBezTo>
                <a:close/>
                <a:moveTo>
                  <a:pt x="21600" y="16375"/>
                </a:moveTo>
                <a:cubicBezTo>
                  <a:pt x="21582" y="16380"/>
                  <a:pt x="21568" y="16385"/>
                  <a:pt x="21551" y="16390"/>
                </a:cubicBezTo>
                <a:cubicBezTo>
                  <a:pt x="21566" y="16395"/>
                  <a:pt x="21585" y="16407"/>
                  <a:pt x="21600" y="16413"/>
                </a:cubicBezTo>
                <a:lnTo>
                  <a:pt x="21600" y="16375"/>
                </a:lnTo>
                <a:close/>
                <a:moveTo>
                  <a:pt x="21019" y="16572"/>
                </a:moveTo>
                <a:cubicBezTo>
                  <a:pt x="20971" y="16564"/>
                  <a:pt x="20883" y="16843"/>
                  <a:pt x="20824" y="17119"/>
                </a:cubicBezTo>
                <a:cubicBezTo>
                  <a:pt x="20857" y="17091"/>
                  <a:pt x="20888" y="17035"/>
                  <a:pt x="20911" y="16941"/>
                </a:cubicBezTo>
                <a:cubicBezTo>
                  <a:pt x="20932" y="16850"/>
                  <a:pt x="20977" y="16702"/>
                  <a:pt x="21020" y="16572"/>
                </a:cubicBezTo>
                <a:cubicBezTo>
                  <a:pt x="21020" y="16572"/>
                  <a:pt x="21020" y="16572"/>
                  <a:pt x="21019" y="16572"/>
                </a:cubicBezTo>
                <a:close/>
                <a:moveTo>
                  <a:pt x="21369" y="16905"/>
                </a:moveTo>
                <a:cubicBezTo>
                  <a:pt x="21392" y="17033"/>
                  <a:pt x="21446" y="17149"/>
                  <a:pt x="21550" y="17297"/>
                </a:cubicBezTo>
                <a:cubicBezTo>
                  <a:pt x="21569" y="17325"/>
                  <a:pt x="21582" y="17333"/>
                  <a:pt x="21600" y="17357"/>
                </a:cubicBezTo>
                <a:lnTo>
                  <a:pt x="21600" y="17284"/>
                </a:lnTo>
                <a:cubicBezTo>
                  <a:pt x="21581" y="17256"/>
                  <a:pt x="21566" y="17239"/>
                  <a:pt x="21545" y="17207"/>
                </a:cubicBezTo>
                <a:cubicBezTo>
                  <a:pt x="21473" y="17095"/>
                  <a:pt x="21417" y="16996"/>
                  <a:pt x="21369" y="16905"/>
                </a:cubicBezTo>
                <a:close/>
                <a:moveTo>
                  <a:pt x="3840" y="17159"/>
                </a:moveTo>
                <a:cubicBezTo>
                  <a:pt x="3798" y="17167"/>
                  <a:pt x="3771" y="17215"/>
                  <a:pt x="3744" y="17307"/>
                </a:cubicBezTo>
                <a:cubicBezTo>
                  <a:pt x="3711" y="17423"/>
                  <a:pt x="3759" y="17451"/>
                  <a:pt x="3920" y="17410"/>
                </a:cubicBezTo>
                <a:cubicBezTo>
                  <a:pt x="4084" y="17368"/>
                  <a:pt x="4111" y="17327"/>
                  <a:pt x="4024" y="17253"/>
                </a:cubicBezTo>
                <a:cubicBezTo>
                  <a:pt x="3940" y="17182"/>
                  <a:pt x="3883" y="17150"/>
                  <a:pt x="3840" y="17159"/>
                </a:cubicBezTo>
                <a:close/>
                <a:moveTo>
                  <a:pt x="4321" y="17799"/>
                </a:moveTo>
                <a:cubicBezTo>
                  <a:pt x="4276" y="17802"/>
                  <a:pt x="4221" y="17812"/>
                  <a:pt x="4149" y="17827"/>
                </a:cubicBezTo>
                <a:cubicBezTo>
                  <a:pt x="3966" y="17864"/>
                  <a:pt x="3625" y="17890"/>
                  <a:pt x="3392" y="17885"/>
                </a:cubicBezTo>
                <a:cubicBezTo>
                  <a:pt x="3122" y="17880"/>
                  <a:pt x="2971" y="17928"/>
                  <a:pt x="2972" y="18017"/>
                </a:cubicBezTo>
                <a:cubicBezTo>
                  <a:pt x="2975" y="18379"/>
                  <a:pt x="3223" y="19045"/>
                  <a:pt x="3484" y="19393"/>
                </a:cubicBezTo>
                <a:cubicBezTo>
                  <a:pt x="3642" y="19604"/>
                  <a:pt x="3748" y="19840"/>
                  <a:pt x="3719" y="19916"/>
                </a:cubicBezTo>
                <a:cubicBezTo>
                  <a:pt x="3690" y="19992"/>
                  <a:pt x="3748" y="19920"/>
                  <a:pt x="3849" y="19757"/>
                </a:cubicBezTo>
                <a:cubicBezTo>
                  <a:pt x="3951" y="19594"/>
                  <a:pt x="4034" y="19405"/>
                  <a:pt x="4035" y="19336"/>
                </a:cubicBezTo>
                <a:cubicBezTo>
                  <a:pt x="4036" y="19268"/>
                  <a:pt x="4174" y="19013"/>
                  <a:pt x="4339" y="18771"/>
                </a:cubicBezTo>
                <a:cubicBezTo>
                  <a:pt x="4505" y="18529"/>
                  <a:pt x="4606" y="18302"/>
                  <a:pt x="4562" y="18266"/>
                </a:cubicBezTo>
                <a:cubicBezTo>
                  <a:pt x="4519" y="18230"/>
                  <a:pt x="4482" y="18101"/>
                  <a:pt x="4482" y="17979"/>
                </a:cubicBezTo>
                <a:cubicBezTo>
                  <a:pt x="4482" y="17838"/>
                  <a:pt x="4454" y="17790"/>
                  <a:pt x="4321" y="17799"/>
                </a:cubicBezTo>
                <a:close/>
                <a:moveTo>
                  <a:pt x="19761" y="18333"/>
                </a:moveTo>
                <a:cubicBezTo>
                  <a:pt x="19716" y="18333"/>
                  <a:pt x="19774" y="18437"/>
                  <a:pt x="19890" y="18562"/>
                </a:cubicBezTo>
                <a:cubicBezTo>
                  <a:pt x="20005" y="18686"/>
                  <a:pt x="20119" y="18761"/>
                  <a:pt x="20144" y="18729"/>
                </a:cubicBezTo>
                <a:cubicBezTo>
                  <a:pt x="20196" y="18660"/>
                  <a:pt x="19880" y="18333"/>
                  <a:pt x="19761" y="18333"/>
                </a:cubicBezTo>
                <a:close/>
                <a:moveTo>
                  <a:pt x="12706" y="19091"/>
                </a:moveTo>
                <a:cubicBezTo>
                  <a:pt x="12695" y="19089"/>
                  <a:pt x="12684" y="19094"/>
                  <a:pt x="12670" y="19106"/>
                </a:cubicBezTo>
                <a:cubicBezTo>
                  <a:pt x="12621" y="19146"/>
                  <a:pt x="12581" y="19322"/>
                  <a:pt x="12582" y="19498"/>
                </a:cubicBezTo>
                <a:cubicBezTo>
                  <a:pt x="12583" y="19747"/>
                  <a:pt x="12602" y="19779"/>
                  <a:pt x="12670" y="19640"/>
                </a:cubicBezTo>
                <a:cubicBezTo>
                  <a:pt x="12769" y="19435"/>
                  <a:pt x="12780" y="19107"/>
                  <a:pt x="12706" y="19091"/>
                </a:cubicBezTo>
                <a:close/>
                <a:moveTo>
                  <a:pt x="19634" y="19533"/>
                </a:moveTo>
                <a:cubicBezTo>
                  <a:pt x="19626" y="19543"/>
                  <a:pt x="19636" y="19589"/>
                  <a:pt x="19660" y="19673"/>
                </a:cubicBezTo>
                <a:cubicBezTo>
                  <a:pt x="19694" y="19790"/>
                  <a:pt x="19743" y="19856"/>
                  <a:pt x="19770" y="19820"/>
                </a:cubicBezTo>
                <a:cubicBezTo>
                  <a:pt x="19798" y="19784"/>
                  <a:pt x="19771" y="19687"/>
                  <a:pt x="19711" y="19606"/>
                </a:cubicBezTo>
                <a:cubicBezTo>
                  <a:pt x="19667" y="19548"/>
                  <a:pt x="19641" y="19523"/>
                  <a:pt x="19634" y="19533"/>
                </a:cubicBezTo>
                <a:close/>
                <a:moveTo>
                  <a:pt x="16262" y="19906"/>
                </a:moveTo>
                <a:cubicBezTo>
                  <a:pt x="16146" y="19883"/>
                  <a:pt x="16022" y="20076"/>
                  <a:pt x="16090" y="20222"/>
                </a:cubicBezTo>
                <a:cubicBezTo>
                  <a:pt x="16178" y="20410"/>
                  <a:pt x="16406" y="20380"/>
                  <a:pt x="16406" y="20180"/>
                </a:cubicBezTo>
                <a:cubicBezTo>
                  <a:pt x="16406" y="20086"/>
                  <a:pt x="16364" y="19973"/>
                  <a:pt x="16310" y="19929"/>
                </a:cubicBezTo>
                <a:cubicBezTo>
                  <a:pt x="16295" y="19916"/>
                  <a:pt x="16278" y="19909"/>
                  <a:pt x="16262" y="19906"/>
                </a:cubicBezTo>
                <a:close/>
                <a:moveTo>
                  <a:pt x="18925" y="20559"/>
                </a:moveTo>
                <a:cubicBezTo>
                  <a:pt x="18874" y="20567"/>
                  <a:pt x="18816" y="20596"/>
                  <a:pt x="18760" y="20656"/>
                </a:cubicBezTo>
                <a:cubicBezTo>
                  <a:pt x="18665" y="20759"/>
                  <a:pt x="18634" y="20811"/>
                  <a:pt x="18691" y="20773"/>
                </a:cubicBezTo>
                <a:cubicBezTo>
                  <a:pt x="18749" y="20734"/>
                  <a:pt x="18824" y="20761"/>
                  <a:pt x="18858" y="20834"/>
                </a:cubicBezTo>
                <a:cubicBezTo>
                  <a:pt x="18901" y="20928"/>
                  <a:pt x="18945" y="20929"/>
                  <a:pt x="19015" y="20836"/>
                </a:cubicBezTo>
                <a:cubicBezTo>
                  <a:pt x="19123" y="20692"/>
                  <a:pt x="19073" y="20575"/>
                  <a:pt x="18972" y="20559"/>
                </a:cubicBezTo>
                <a:cubicBezTo>
                  <a:pt x="18957" y="20557"/>
                  <a:pt x="18942" y="20557"/>
                  <a:pt x="18925" y="20559"/>
                </a:cubicBezTo>
                <a:close/>
                <a:moveTo>
                  <a:pt x="20645" y="20767"/>
                </a:moveTo>
                <a:cubicBezTo>
                  <a:pt x="20622" y="20755"/>
                  <a:pt x="20595" y="20768"/>
                  <a:pt x="20567" y="20806"/>
                </a:cubicBezTo>
                <a:cubicBezTo>
                  <a:pt x="20519" y="20870"/>
                  <a:pt x="20506" y="20983"/>
                  <a:pt x="20540" y="21056"/>
                </a:cubicBezTo>
                <a:cubicBezTo>
                  <a:pt x="20627" y="21244"/>
                  <a:pt x="20769" y="21090"/>
                  <a:pt x="20706" y="20873"/>
                </a:cubicBezTo>
                <a:cubicBezTo>
                  <a:pt x="20689" y="20814"/>
                  <a:pt x="20669" y="20778"/>
                  <a:pt x="20645" y="20767"/>
                </a:cubicBezTo>
                <a:close/>
                <a:moveTo>
                  <a:pt x="17564" y="20959"/>
                </a:moveTo>
                <a:cubicBezTo>
                  <a:pt x="17523" y="20959"/>
                  <a:pt x="17483" y="20968"/>
                  <a:pt x="17452" y="20984"/>
                </a:cubicBezTo>
                <a:cubicBezTo>
                  <a:pt x="17391" y="21017"/>
                  <a:pt x="17441" y="21045"/>
                  <a:pt x="17564" y="21045"/>
                </a:cubicBezTo>
                <a:cubicBezTo>
                  <a:pt x="17686" y="21045"/>
                  <a:pt x="17736" y="21017"/>
                  <a:pt x="17675" y="20984"/>
                </a:cubicBezTo>
                <a:cubicBezTo>
                  <a:pt x="17645" y="20968"/>
                  <a:pt x="17604" y="20959"/>
                  <a:pt x="17564" y="20959"/>
                </a:cubicBezTo>
                <a:close/>
                <a:moveTo>
                  <a:pt x="19302" y="21009"/>
                </a:moveTo>
                <a:cubicBezTo>
                  <a:pt x="19270" y="21002"/>
                  <a:pt x="19249" y="21028"/>
                  <a:pt x="19232" y="21087"/>
                </a:cubicBezTo>
                <a:cubicBezTo>
                  <a:pt x="19197" y="21206"/>
                  <a:pt x="18952" y="21414"/>
                  <a:pt x="18671" y="21600"/>
                </a:cubicBezTo>
                <a:lnTo>
                  <a:pt x="19527" y="21600"/>
                </a:lnTo>
                <a:cubicBezTo>
                  <a:pt x="19576" y="21520"/>
                  <a:pt x="19610" y="21458"/>
                  <a:pt x="19610" y="21428"/>
                </a:cubicBezTo>
                <a:cubicBezTo>
                  <a:pt x="19610" y="21378"/>
                  <a:pt x="19536" y="21246"/>
                  <a:pt x="19444" y="21135"/>
                </a:cubicBezTo>
                <a:cubicBezTo>
                  <a:pt x="19380" y="21058"/>
                  <a:pt x="19335" y="21017"/>
                  <a:pt x="19302" y="21009"/>
                </a:cubicBezTo>
                <a:close/>
                <a:moveTo>
                  <a:pt x="4063" y="21575"/>
                </a:moveTo>
                <a:cubicBezTo>
                  <a:pt x="4056" y="21577"/>
                  <a:pt x="4053" y="21590"/>
                  <a:pt x="4049" y="21600"/>
                </a:cubicBezTo>
                <a:lnTo>
                  <a:pt x="4096" y="21600"/>
                </a:lnTo>
                <a:cubicBezTo>
                  <a:pt x="4087" y="21596"/>
                  <a:pt x="4069" y="21573"/>
                  <a:pt x="4063" y="21575"/>
                </a:cubicBezTo>
                <a:close/>
              </a:path>
            </a:pathLst>
          </a:cu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9491" stPos="0" endA="0" endPos="40000" dist="0" dir="5400000" fadeDir="5400000" sx="100000" sy="-100000" kx="0" ky="0" algn="bl" rotWithShape="0"/>
          </a:effectLst>
        </p:spPr>
      </p:pic>
      <p:sp>
        <p:nvSpPr>
          <p:cNvPr id="163" name="Muškarac"/>
          <p:cNvSpPr/>
          <p:nvPr/>
        </p:nvSpPr>
        <p:spPr>
          <a:xfrm>
            <a:off x="11349179" y="1132618"/>
            <a:ext cx="593442" cy="1532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64" name="Žena"/>
          <p:cNvSpPr/>
          <p:nvPr/>
        </p:nvSpPr>
        <p:spPr>
          <a:xfrm>
            <a:off x="10714294" y="1132281"/>
            <a:ext cx="612263" cy="1532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F3F1DF"/>
                </a:solidFill>
                <a:effectLst/>
              </a:defRPr>
            </a:pPr>
          </a:p>
        </p:txBody>
      </p:sp>
      <p:pic>
        <p:nvPicPr>
          <p:cNvPr id="165" name="3. zapovijed 3. zapovijed" descr="3. zapovijed 3. zapovijed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57705" y="952500"/>
            <a:ext cx="2278990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66" name="Opraštajte jedno drugome! Opraštajte jedno drugome!" descr="Opraštajte jedno drugome! Opraštajte jedno drugome!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67657" y="1885950"/>
            <a:ext cx="5583836" cy="76200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sp>
        <p:nvSpPr>
          <p:cNvPr id="167" name="Praštajte jedni drugima…"/>
          <p:cNvSpPr txBox="1"/>
          <p:nvPr/>
        </p:nvSpPr>
        <p:spPr>
          <a:xfrm>
            <a:off x="3028283" y="2790824"/>
            <a:ext cx="767213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Praštajte jedni drugima </a:t>
            </a:r>
          </a:p>
          <a:p>
            <a:pPr>
              <a:defRPr sz="35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pPr>
            <a:r>
              <a:t>kao što i Bog u Kristu nama oprosti (Ef 4, 32)</a:t>
            </a:r>
          </a:p>
        </p:txBody>
      </p:sp>
      <p:sp>
        <p:nvSpPr>
          <p:cNvPr id="168" name="Svatko od nas ima grešaka, mana, grijeha...…"/>
          <p:cNvSpPr txBox="1"/>
          <p:nvPr/>
        </p:nvSpPr>
        <p:spPr>
          <a:xfrm>
            <a:off x="4393468" y="4253337"/>
            <a:ext cx="7236819" cy="328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Svatko od nas ima </a:t>
            </a:r>
            <a:r>
              <a:rPr b="1"/>
              <a:t>grešaka</a:t>
            </a:r>
            <a:r>
              <a:t>, mana, grijeha...</a:t>
            </a: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često</a:t>
            </a:r>
            <a:r>
              <a:t> griješimo</a:t>
            </a:r>
          </a:p>
          <a:p>
            <a:pPr algn="l" defTabSz="450215"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Tvrdoglavost i ustrajavanje u ljutnji</a:t>
            </a:r>
            <a:r>
              <a:t> guše brak</a:t>
            </a:r>
          </a:p>
          <a:p>
            <a:pPr marL="137885" indent="-137885" algn="l" defTabSz="450215">
              <a:buSzPct val="100000"/>
              <a:buChar char="-"/>
              <a:defRPr i="0" sz="3100">
                <a:solidFill>
                  <a:srgbClr val="6B3305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b="1"/>
              <a:t>ljepota i dobrota praštanja</a:t>
            </a:r>
            <a:r>
              <a:t> čini brak stabilnim, a muža/ženu zadovoljnom</a:t>
            </a:r>
          </a:p>
        </p:txBody>
      </p:sp>
      <p:sp>
        <p:nvSpPr>
          <p:cNvPr id="169" name="Praštanjem ozdravljamo"/>
          <p:cNvSpPr txBox="1"/>
          <p:nvPr/>
        </p:nvSpPr>
        <p:spPr>
          <a:xfrm>
            <a:off x="6738030" y="8156575"/>
            <a:ext cx="5483623" cy="736601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42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Praštanjem ozdravljamo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